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0" r:id="rId4"/>
  </p:sldMasterIdLst>
  <p:notesMasterIdLst>
    <p:notesMasterId r:id="rId19"/>
  </p:notesMasterIdLst>
  <p:sldIdLst>
    <p:sldId id="274" r:id="rId5"/>
    <p:sldId id="307" r:id="rId6"/>
    <p:sldId id="314" r:id="rId7"/>
    <p:sldId id="309" r:id="rId8"/>
    <p:sldId id="310" r:id="rId9"/>
    <p:sldId id="312" r:id="rId10"/>
    <p:sldId id="311" r:id="rId11"/>
    <p:sldId id="313" r:id="rId12"/>
    <p:sldId id="315" r:id="rId13"/>
    <p:sldId id="318" r:id="rId14"/>
    <p:sldId id="316" r:id="rId15"/>
    <p:sldId id="317" r:id="rId16"/>
    <p:sldId id="319" r:id="rId17"/>
    <p:sldId id="320"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derick Oliver" initials="RO" lastIdx="1" clrIdx="0">
    <p:extLst>
      <p:ext uri="{19B8F6BF-5375-455C-9EA6-DF929625EA0E}">
        <p15:presenceInfo xmlns:p15="http://schemas.microsoft.com/office/powerpoint/2012/main" userId="7a671d01660bae16"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719" autoAdjust="0"/>
    <p:restoredTop sz="83186" autoAdjust="0"/>
  </p:normalViewPr>
  <p:slideViewPr>
    <p:cSldViewPr snapToGrid="0">
      <p:cViewPr varScale="1">
        <p:scale>
          <a:sx n="71" d="100"/>
          <a:sy n="71" d="100"/>
        </p:scale>
        <p:origin x="1056"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diagrams/_rels/data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diagrams/_rels/drawing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diagrams/colors1.xml><?xml version="1.0" encoding="utf-8"?>
<dgm:colorsDef xmlns:dgm="http://schemas.openxmlformats.org/drawingml/2006/diagram" xmlns:a="http://schemas.openxmlformats.org/drawingml/2006/main" uniqueId="urn:microsoft.com/office/officeart/2018/5/colors/Iconchunking_neutralicon_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dgm:fillClrLst>
    <dgm:linClrLst meth="repeat">
      <a:schemeClr val="lt1">
        <a:alpha val="0"/>
      </a:schemeClr>
    </dgm:linClrLst>
    <dgm:effectClrLst/>
    <dgm:txLinClrLst/>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1A66772-F185-4D58-B8BB-E9370D7A7A2B}" type="doc">
      <dgm:prSet loTypeId="urn:microsoft.com/office/officeart/2018/5/layout/IconCircleLabelList" loCatId="icon" qsTypeId="urn:microsoft.com/office/officeart/2005/8/quickstyle/simple1" qsCatId="simple" csTypeId="urn:microsoft.com/office/officeart/2018/5/colors/Iconchunking_neutralicon_accent2_2" csCatId="accent2" phldr="1"/>
      <dgm:spPr/>
      <dgm:t>
        <a:bodyPr/>
        <a:lstStyle/>
        <a:p>
          <a:endParaRPr lang="en-US"/>
        </a:p>
      </dgm:t>
    </dgm:pt>
    <dgm:pt modelId="{40FC4FFE-8987-4A26-B7F4-8A516F18ADAE}">
      <dgm:prSet/>
      <dgm:spPr/>
      <dgm:t>
        <a:bodyPr/>
        <a:lstStyle/>
        <a:p>
          <a:pPr algn="l">
            <a:lnSpc>
              <a:spcPct val="100000"/>
            </a:lnSpc>
            <a:defRPr cap="all"/>
          </a:pPr>
          <a:r>
            <a:rPr lang="en-US" b="1" dirty="0"/>
            <a:t>- </a:t>
          </a:r>
          <a:r>
            <a:rPr lang="en-US" dirty="0"/>
            <a:t>What is hacking and it’s intent?</a:t>
          </a:r>
        </a:p>
        <a:p>
          <a:pPr algn="l">
            <a:lnSpc>
              <a:spcPct val="100000"/>
            </a:lnSpc>
            <a:defRPr cap="all"/>
          </a:pPr>
          <a:endParaRPr lang="en-US" dirty="0"/>
        </a:p>
        <a:p>
          <a:pPr algn="l">
            <a:lnSpc>
              <a:spcPct val="100000"/>
            </a:lnSpc>
            <a:defRPr cap="all"/>
          </a:pPr>
          <a:r>
            <a:rPr lang="en-US" b="1" dirty="0"/>
            <a:t>- </a:t>
          </a:r>
          <a:r>
            <a:rPr lang="en-US" dirty="0"/>
            <a:t>What determines if a person is a hacker?</a:t>
          </a:r>
        </a:p>
        <a:p>
          <a:pPr algn="l">
            <a:lnSpc>
              <a:spcPct val="100000"/>
            </a:lnSpc>
            <a:defRPr cap="all"/>
          </a:pPr>
          <a:endParaRPr lang="en-US" dirty="0"/>
        </a:p>
        <a:p>
          <a:pPr algn="l">
            <a:lnSpc>
              <a:spcPct val="100000"/>
            </a:lnSpc>
            <a:defRPr cap="all"/>
          </a:pPr>
          <a:r>
            <a:rPr lang="en-US" dirty="0"/>
            <a:t>- What is ethical hacking?</a:t>
          </a:r>
        </a:p>
      </dgm:t>
    </dgm:pt>
    <dgm:pt modelId="{CAD7EF86-FB23-41F6-BF42-040B36DEFDB1}" type="parTrans" cxnId="{C7AD8469-3C68-4AF9-AB82-79B0043AA120}">
      <dgm:prSet/>
      <dgm:spPr/>
      <dgm:t>
        <a:bodyPr/>
        <a:lstStyle/>
        <a:p>
          <a:endParaRPr lang="en-US"/>
        </a:p>
      </dgm:t>
    </dgm:pt>
    <dgm:pt modelId="{5B62599A-5C9B-48E7-896E-EA782AC60C8B}" type="sibTrans" cxnId="{C7AD8469-3C68-4AF9-AB82-79B0043AA120}">
      <dgm:prSet/>
      <dgm:spPr/>
      <dgm:t>
        <a:bodyPr/>
        <a:lstStyle/>
        <a:p>
          <a:endParaRPr lang="en-US"/>
        </a:p>
      </dgm:t>
    </dgm:pt>
    <dgm:pt modelId="{49225C73-1633-42F1-AB3B-7CB183E5F8B8}">
      <dgm:prSet/>
      <dgm:spPr/>
      <dgm:t>
        <a:bodyPr/>
        <a:lstStyle/>
        <a:p>
          <a:pPr algn="l">
            <a:lnSpc>
              <a:spcPct val="100000"/>
            </a:lnSpc>
            <a:defRPr cap="all"/>
          </a:pPr>
          <a:r>
            <a:rPr lang="en-US" b="1" dirty="0"/>
            <a:t>-</a:t>
          </a:r>
          <a:r>
            <a:rPr lang="en-US" dirty="0"/>
            <a:t> In what ways can hackers gain unauthorized access into system?</a:t>
          </a:r>
        </a:p>
        <a:p>
          <a:pPr algn="l">
            <a:lnSpc>
              <a:spcPct val="100000"/>
            </a:lnSpc>
            <a:defRPr cap="all"/>
          </a:pPr>
          <a:r>
            <a:rPr lang="en-US" b="1" dirty="0"/>
            <a:t>-</a:t>
          </a:r>
          <a:r>
            <a:rPr lang="en-US" dirty="0"/>
            <a:t> common Tools used by Malicious Hackers</a:t>
          </a:r>
        </a:p>
        <a:p>
          <a:pPr algn="l">
            <a:lnSpc>
              <a:spcPct val="100000"/>
            </a:lnSpc>
            <a:defRPr cap="all"/>
          </a:pPr>
          <a:r>
            <a:rPr lang="en-US" b="1" dirty="0"/>
            <a:t>-</a:t>
          </a:r>
          <a:r>
            <a:rPr lang="en-US" dirty="0"/>
            <a:t>  ethical hacking and How it plays a role in combating unauthorized access by malicious hackers?</a:t>
          </a:r>
        </a:p>
        <a:p>
          <a:pPr algn="l">
            <a:lnSpc>
              <a:spcPct val="100000"/>
            </a:lnSpc>
            <a:defRPr cap="all"/>
          </a:pPr>
          <a:endParaRPr lang="en-US" dirty="0"/>
        </a:p>
      </dgm:t>
    </dgm:pt>
    <dgm:pt modelId="{1A0E2090-1D4F-438A-8766-B6030CE01ADD}" type="parTrans" cxnId="{A9154303-8225-4248-91DC-1B0156A35F07}">
      <dgm:prSet/>
      <dgm:spPr/>
      <dgm:t>
        <a:bodyPr/>
        <a:lstStyle/>
        <a:p>
          <a:endParaRPr lang="en-US"/>
        </a:p>
      </dgm:t>
    </dgm:pt>
    <dgm:pt modelId="{9646853A-8964-4519-A5B1-0B7D18B2983D}" type="sibTrans" cxnId="{A9154303-8225-4248-91DC-1B0156A35F07}">
      <dgm:prSet/>
      <dgm:spPr/>
      <dgm:t>
        <a:bodyPr/>
        <a:lstStyle/>
        <a:p>
          <a:endParaRPr lang="en-US"/>
        </a:p>
      </dgm:t>
    </dgm:pt>
    <dgm:pt modelId="{1C383F32-22E8-4F62-A3E0-BDC3D5F48992}">
      <dgm:prSet/>
      <dgm:spPr/>
      <dgm:t>
        <a:bodyPr/>
        <a:lstStyle/>
        <a:p>
          <a:pPr algn="l">
            <a:lnSpc>
              <a:spcPct val="100000"/>
            </a:lnSpc>
            <a:defRPr cap="all"/>
          </a:pPr>
          <a:r>
            <a:rPr lang="en-US" dirty="0"/>
            <a:t>- some key vulnerabilities do ethical hackers look for</a:t>
          </a:r>
        </a:p>
        <a:p>
          <a:pPr algn="l">
            <a:lnSpc>
              <a:spcPct val="100000"/>
            </a:lnSpc>
            <a:defRPr cap="all"/>
          </a:pPr>
          <a:r>
            <a:rPr lang="en-US" b="1" dirty="0"/>
            <a:t>- </a:t>
          </a:r>
          <a:r>
            <a:rPr lang="en-US" dirty="0"/>
            <a:t>common Tools that most ethical hackers Use  and the steps Take to secure a system</a:t>
          </a:r>
        </a:p>
      </dgm:t>
    </dgm:pt>
    <dgm:pt modelId="{A7920A2F-3244-4159-AF04-6A1D38B7B317}" type="parTrans" cxnId="{C4CCE57E-E871-46D6-BAD5-880252C95D22}">
      <dgm:prSet/>
      <dgm:spPr/>
      <dgm:t>
        <a:bodyPr/>
        <a:lstStyle/>
        <a:p>
          <a:endParaRPr lang="en-US"/>
        </a:p>
      </dgm:t>
    </dgm:pt>
    <dgm:pt modelId="{8500F72A-2C6D-4FDF-9C1D-CA691380EB0B}" type="sibTrans" cxnId="{C4CCE57E-E871-46D6-BAD5-880252C95D22}">
      <dgm:prSet/>
      <dgm:spPr/>
      <dgm:t>
        <a:bodyPr/>
        <a:lstStyle/>
        <a:p>
          <a:endParaRPr lang="en-US"/>
        </a:p>
      </dgm:t>
    </dgm:pt>
    <dgm:pt modelId="{50B3CE7C-E10B-4E23-BD93-03664997C932}" type="pres">
      <dgm:prSet presAssocID="{01A66772-F185-4D58-B8BB-E9370D7A7A2B}" presName="root" presStyleCnt="0">
        <dgm:presLayoutVars>
          <dgm:dir/>
          <dgm:resizeHandles val="exact"/>
        </dgm:presLayoutVars>
      </dgm:prSet>
      <dgm:spPr/>
    </dgm:pt>
    <dgm:pt modelId="{DE9CE479-E4AE-4283-AEF1-10C1535B4324}" type="pres">
      <dgm:prSet presAssocID="{40FC4FFE-8987-4A26-B7F4-8A516F18ADAE}" presName="compNode" presStyleCnt="0"/>
      <dgm:spPr/>
    </dgm:pt>
    <dgm:pt modelId="{B59FCF02-CAD2-4D6F-9542-AD86711168CA}" type="pres">
      <dgm:prSet presAssocID="{40FC4FFE-8987-4A26-B7F4-8A516F18ADAE}" presName="iconBgRect" presStyleLbl="bgShp" presStyleIdx="0" presStyleCnt="3"/>
      <dgm:spPr>
        <a:solidFill>
          <a:schemeClr val="accent1"/>
        </a:solidFill>
      </dgm:spPr>
    </dgm:pt>
    <dgm:pt modelId="{7C175B98-93F4-4D7C-BB95-1514AB879CD5}" type="pres">
      <dgm:prSet presAssocID="{40FC4FFE-8987-4A26-B7F4-8A516F18ADAE}" presName="iconRect" presStyleLbl="node1" presStyleIdx="0" presStyleCnt="3"/>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Dog"/>
        </a:ext>
      </dgm:extLst>
    </dgm:pt>
    <dgm:pt modelId="{677A3090-5F01-43FD-9FA6-C0420AD80FD6}" type="pres">
      <dgm:prSet presAssocID="{40FC4FFE-8987-4A26-B7F4-8A516F18ADAE}" presName="spaceRect" presStyleCnt="0"/>
      <dgm:spPr/>
    </dgm:pt>
    <dgm:pt modelId="{127117FB-F8A7-4A20-A8A7-EC686DDC76D0}" type="pres">
      <dgm:prSet presAssocID="{40FC4FFE-8987-4A26-B7F4-8A516F18ADAE}" presName="textRect" presStyleLbl="revTx" presStyleIdx="0" presStyleCnt="3" custScaleX="113882">
        <dgm:presLayoutVars>
          <dgm:chMax val="1"/>
          <dgm:chPref val="1"/>
        </dgm:presLayoutVars>
      </dgm:prSet>
      <dgm:spPr/>
    </dgm:pt>
    <dgm:pt modelId="{FD1EED9C-83D3-41AD-A09B-D3B36354168F}" type="pres">
      <dgm:prSet presAssocID="{5B62599A-5C9B-48E7-896E-EA782AC60C8B}" presName="sibTrans" presStyleCnt="0"/>
      <dgm:spPr/>
    </dgm:pt>
    <dgm:pt modelId="{C998AB0A-577D-44AA-A068-F634DDE7BD47}" type="pres">
      <dgm:prSet presAssocID="{49225C73-1633-42F1-AB3B-7CB183E5F8B8}" presName="compNode" presStyleCnt="0"/>
      <dgm:spPr/>
    </dgm:pt>
    <dgm:pt modelId="{BCD8CDD9-0C56-4401-ADB1-8B48DAB2C96F}" type="pres">
      <dgm:prSet presAssocID="{49225C73-1633-42F1-AB3B-7CB183E5F8B8}" presName="iconBgRect" presStyleLbl="bgShp" presStyleIdx="1" presStyleCnt="3"/>
      <dgm:spPr>
        <a:solidFill>
          <a:schemeClr val="accent1"/>
        </a:solidFill>
      </dgm:spPr>
    </dgm:pt>
    <dgm:pt modelId="{DB4CA7C4-FCA1-4127-B20A-2A5C031A3CF4}" type="pres">
      <dgm:prSet presAssocID="{49225C73-1633-42F1-AB3B-7CB183E5F8B8}"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Paw prints"/>
        </a:ext>
      </dgm:extLst>
    </dgm:pt>
    <dgm:pt modelId="{9B0C8FBF-0BDD-48A5-967E-F3FE71659F6A}" type="pres">
      <dgm:prSet presAssocID="{49225C73-1633-42F1-AB3B-7CB183E5F8B8}" presName="spaceRect" presStyleCnt="0"/>
      <dgm:spPr/>
    </dgm:pt>
    <dgm:pt modelId="{7E6FE37A-5DB0-4899-9FCB-0CE39BC185F8}" type="pres">
      <dgm:prSet presAssocID="{49225C73-1633-42F1-AB3B-7CB183E5F8B8}" presName="textRect" presStyleLbl="revTx" presStyleIdx="1" presStyleCnt="3" custScaleX="136266">
        <dgm:presLayoutVars>
          <dgm:chMax val="1"/>
          <dgm:chPref val="1"/>
        </dgm:presLayoutVars>
      </dgm:prSet>
      <dgm:spPr/>
    </dgm:pt>
    <dgm:pt modelId="{5A266296-0042-402F-92EF-D59AB148E92E}" type="pres">
      <dgm:prSet presAssocID="{9646853A-8964-4519-A5B1-0B7D18B2983D}" presName="sibTrans" presStyleCnt="0"/>
      <dgm:spPr/>
    </dgm:pt>
    <dgm:pt modelId="{ECFA770B-DE2C-4683-A038-58D0FE44BC27}" type="pres">
      <dgm:prSet presAssocID="{1C383F32-22E8-4F62-A3E0-BDC3D5F48992}" presName="compNode" presStyleCnt="0"/>
      <dgm:spPr/>
    </dgm:pt>
    <dgm:pt modelId="{FF93E135-77D6-48A0-8871-9BC93D705D06}" type="pres">
      <dgm:prSet presAssocID="{1C383F32-22E8-4F62-A3E0-BDC3D5F48992}" presName="iconBgRect" presStyleLbl="bgShp" presStyleIdx="2" presStyleCnt="3"/>
      <dgm:spPr>
        <a:solidFill>
          <a:schemeClr val="accent1"/>
        </a:solidFill>
      </dgm:spPr>
    </dgm:pt>
    <dgm:pt modelId="{39509775-983E-4110-B989-EE2CD6514BE0}" type="pres">
      <dgm:prSet presAssocID="{1C383F32-22E8-4F62-A3E0-BDC3D5F48992}" presName="iconRect" presStyleLbl="node1" presStyleIdx="2" presStyleCnt="3"/>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Veterinarian"/>
        </a:ext>
      </dgm:extLst>
    </dgm:pt>
    <dgm:pt modelId="{493B43B2-705C-4AE5-8A77-D8DEEDA1B5CF}" type="pres">
      <dgm:prSet presAssocID="{1C383F32-22E8-4F62-A3E0-BDC3D5F48992}" presName="spaceRect" presStyleCnt="0"/>
      <dgm:spPr/>
    </dgm:pt>
    <dgm:pt modelId="{1AEDC777-00B3-41D7-9AE1-23D741E941C3}" type="pres">
      <dgm:prSet presAssocID="{1C383F32-22E8-4F62-A3E0-BDC3D5F48992}" presName="textRect" presStyleLbl="revTx" presStyleIdx="2" presStyleCnt="3" custScaleX="146582">
        <dgm:presLayoutVars>
          <dgm:chMax val="1"/>
          <dgm:chPref val="1"/>
        </dgm:presLayoutVars>
      </dgm:prSet>
      <dgm:spPr/>
    </dgm:pt>
  </dgm:ptLst>
  <dgm:cxnLst>
    <dgm:cxn modelId="{A9154303-8225-4248-91DC-1B0156A35F07}" srcId="{01A66772-F185-4D58-B8BB-E9370D7A7A2B}" destId="{49225C73-1633-42F1-AB3B-7CB183E5F8B8}" srcOrd="1" destOrd="0" parTransId="{1A0E2090-1D4F-438A-8766-B6030CE01ADD}" sibTransId="{9646853A-8964-4519-A5B1-0B7D18B2983D}"/>
    <dgm:cxn modelId="{7A710F69-5154-4855-ACF5-BC7C1BF85A80}" type="presOf" srcId="{49225C73-1633-42F1-AB3B-7CB183E5F8B8}" destId="{7E6FE37A-5DB0-4899-9FCB-0CE39BC185F8}" srcOrd="0" destOrd="0" presId="urn:microsoft.com/office/officeart/2018/5/layout/IconCircleLabelList"/>
    <dgm:cxn modelId="{C7AD8469-3C68-4AF9-AB82-79B0043AA120}" srcId="{01A66772-F185-4D58-B8BB-E9370D7A7A2B}" destId="{40FC4FFE-8987-4A26-B7F4-8A516F18ADAE}" srcOrd="0" destOrd="0" parTransId="{CAD7EF86-FB23-41F6-BF42-040B36DEFDB1}" sibTransId="{5B62599A-5C9B-48E7-896E-EA782AC60C8B}"/>
    <dgm:cxn modelId="{676D3A6A-6EA7-4483-BB12-0BD4A7D7AF9D}" type="presOf" srcId="{01A66772-F185-4D58-B8BB-E9370D7A7A2B}" destId="{50B3CE7C-E10B-4E23-BD93-03664997C932}" srcOrd="0" destOrd="0" presId="urn:microsoft.com/office/officeart/2018/5/layout/IconCircleLabelList"/>
    <dgm:cxn modelId="{1496FC70-DB8B-48D4-98DE-DD2856E389EE}" type="presOf" srcId="{1C383F32-22E8-4F62-A3E0-BDC3D5F48992}" destId="{1AEDC777-00B3-41D7-9AE1-23D741E941C3}" srcOrd="0" destOrd="0" presId="urn:microsoft.com/office/officeart/2018/5/layout/IconCircleLabelList"/>
    <dgm:cxn modelId="{C4CCE57E-E871-46D6-BAD5-880252C95D22}" srcId="{01A66772-F185-4D58-B8BB-E9370D7A7A2B}" destId="{1C383F32-22E8-4F62-A3E0-BDC3D5F48992}" srcOrd="2" destOrd="0" parTransId="{A7920A2F-3244-4159-AF04-6A1D38B7B317}" sibTransId="{8500F72A-2C6D-4FDF-9C1D-CA691380EB0B}"/>
    <dgm:cxn modelId="{355227E3-55E0-4343-BC8D-FC0EB1694F48}" type="presOf" srcId="{40FC4FFE-8987-4A26-B7F4-8A516F18ADAE}" destId="{127117FB-F8A7-4A20-A8A7-EC686DDC76D0}" srcOrd="0" destOrd="0" presId="urn:microsoft.com/office/officeart/2018/5/layout/IconCircleLabelList"/>
    <dgm:cxn modelId="{555498CB-3ED1-404E-A25F-EB243EFC5FB1}" type="presParOf" srcId="{50B3CE7C-E10B-4E23-BD93-03664997C932}" destId="{DE9CE479-E4AE-4283-AEF1-10C1535B4324}" srcOrd="0" destOrd="0" presId="urn:microsoft.com/office/officeart/2018/5/layout/IconCircleLabelList"/>
    <dgm:cxn modelId="{11F12D49-CD08-4D50-BD13-3ECBC3A476A4}" type="presParOf" srcId="{DE9CE479-E4AE-4283-AEF1-10C1535B4324}" destId="{B59FCF02-CAD2-4D6F-9542-AD86711168CA}" srcOrd="0" destOrd="0" presId="urn:microsoft.com/office/officeart/2018/5/layout/IconCircleLabelList"/>
    <dgm:cxn modelId="{F443A659-540B-487B-97F9-49219CF60D6B}" type="presParOf" srcId="{DE9CE479-E4AE-4283-AEF1-10C1535B4324}" destId="{7C175B98-93F4-4D7C-BB95-1514AB879CD5}" srcOrd="1" destOrd="0" presId="urn:microsoft.com/office/officeart/2018/5/layout/IconCircleLabelList"/>
    <dgm:cxn modelId="{A503D7AB-7D64-4163-93B5-1CEEDAE81823}" type="presParOf" srcId="{DE9CE479-E4AE-4283-AEF1-10C1535B4324}" destId="{677A3090-5F01-43FD-9FA6-C0420AD80FD6}" srcOrd="2" destOrd="0" presId="urn:microsoft.com/office/officeart/2018/5/layout/IconCircleLabelList"/>
    <dgm:cxn modelId="{780188ED-7DCE-45BB-B6AF-91BE48969612}" type="presParOf" srcId="{DE9CE479-E4AE-4283-AEF1-10C1535B4324}" destId="{127117FB-F8A7-4A20-A8A7-EC686DDC76D0}" srcOrd="3" destOrd="0" presId="urn:microsoft.com/office/officeart/2018/5/layout/IconCircleLabelList"/>
    <dgm:cxn modelId="{155719F8-A89B-4E96-BC49-C48BC717F480}" type="presParOf" srcId="{50B3CE7C-E10B-4E23-BD93-03664997C932}" destId="{FD1EED9C-83D3-41AD-A09B-D3B36354168F}" srcOrd="1" destOrd="0" presId="urn:microsoft.com/office/officeart/2018/5/layout/IconCircleLabelList"/>
    <dgm:cxn modelId="{2772E199-56B0-4310-A55E-67D00CA3E59E}" type="presParOf" srcId="{50B3CE7C-E10B-4E23-BD93-03664997C932}" destId="{C998AB0A-577D-44AA-A068-F634DDE7BD47}" srcOrd="2" destOrd="0" presId="urn:microsoft.com/office/officeart/2018/5/layout/IconCircleLabelList"/>
    <dgm:cxn modelId="{4E351D18-D97F-4B92-A608-2E9600B91C28}" type="presParOf" srcId="{C998AB0A-577D-44AA-A068-F634DDE7BD47}" destId="{BCD8CDD9-0C56-4401-ADB1-8B48DAB2C96F}" srcOrd="0" destOrd="0" presId="urn:microsoft.com/office/officeart/2018/5/layout/IconCircleLabelList"/>
    <dgm:cxn modelId="{B3DC724C-4569-4E9D-BD5A-49E4CD991FD0}" type="presParOf" srcId="{C998AB0A-577D-44AA-A068-F634DDE7BD47}" destId="{DB4CA7C4-FCA1-4127-B20A-2A5C031A3CF4}" srcOrd="1" destOrd="0" presId="urn:microsoft.com/office/officeart/2018/5/layout/IconCircleLabelList"/>
    <dgm:cxn modelId="{AD1AB552-CCE0-4911-BB9E-5D4A60B21F4F}" type="presParOf" srcId="{C998AB0A-577D-44AA-A068-F634DDE7BD47}" destId="{9B0C8FBF-0BDD-48A5-967E-F3FE71659F6A}" srcOrd="2" destOrd="0" presId="urn:microsoft.com/office/officeart/2018/5/layout/IconCircleLabelList"/>
    <dgm:cxn modelId="{8558F796-2D01-40FE-A21A-7530EEBC3BC3}" type="presParOf" srcId="{C998AB0A-577D-44AA-A068-F634DDE7BD47}" destId="{7E6FE37A-5DB0-4899-9FCB-0CE39BC185F8}" srcOrd="3" destOrd="0" presId="urn:microsoft.com/office/officeart/2018/5/layout/IconCircleLabelList"/>
    <dgm:cxn modelId="{1532E2BE-82E9-40A4-A6F7-40B60FC879AE}" type="presParOf" srcId="{50B3CE7C-E10B-4E23-BD93-03664997C932}" destId="{5A266296-0042-402F-92EF-D59AB148E92E}" srcOrd="3" destOrd="0" presId="urn:microsoft.com/office/officeart/2018/5/layout/IconCircleLabelList"/>
    <dgm:cxn modelId="{3A7F4DB9-1469-4F58-B633-24B7EEE084D1}" type="presParOf" srcId="{50B3CE7C-E10B-4E23-BD93-03664997C932}" destId="{ECFA770B-DE2C-4683-A038-58D0FE44BC27}" srcOrd="4" destOrd="0" presId="urn:microsoft.com/office/officeart/2018/5/layout/IconCircleLabelList"/>
    <dgm:cxn modelId="{91311827-CDAC-4BA8-B4A3-117AFD1CEE2D}" type="presParOf" srcId="{ECFA770B-DE2C-4683-A038-58D0FE44BC27}" destId="{FF93E135-77D6-48A0-8871-9BC93D705D06}" srcOrd="0" destOrd="0" presId="urn:microsoft.com/office/officeart/2018/5/layout/IconCircleLabelList"/>
    <dgm:cxn modelId="{83B7CA40-11B7-4507-8422-A40F02D469B2}" type="presParOf" srcId="{ECFA770B-DE2C-4683-A038-58D0FE44BC27}" destId="{39509775-983E-4110-B989-EE2CD6514BE0}" srcOrd="1" destOrd="0" presId="urn:microsoft.com/office/officeart/2018/5/layout/IconCircleLabelList"/>
    <dgm:cxn modelId="{A44BB251-01EB-4DEF-A28C-6D495183E4DC}" type="presParOf" srcId="{ECFA770B-DE2C-4683-A038-58D0FE44BC27}" destId="{493B43B2-705C-4AE5-8A77-D8DEEDA1B5CF}" srcOrd="2" destOrd="0" presId="urn:microsoft.com/office/officeart/2018/5/layout/IconCircleLabelList"/>
    <dgm:cxn modelId="{1EFA52DF-3C80-4DAA-BED6-AFE2F81796B2}" type="presParOf" srcId="{ECFA770B-DE2C-4683-A038-58D0FE44BC27}" destId="{1AEDC777-00B3-41D7-9AE1-23D741E941C3}"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930093D-96F2-4386-99E2-F9B4899896F9}" type="doc">
      <dgm:prSet loTypeId="urn:microsoft.com/office/officeart/2008/layout/AlternatingHexagons" loCatId="list" qsTypeId="urn:microsoft.com/office/officeart/2005/8/quickstyle/3d1" qsCatId="3D" csTypeId="urn:microsoft.com/office/officeart/2005/8/colors/accent1_2" csCatId="accent1" phldr="1"/>
      <dgm:spPr/>
      <dgm:t>
        <a:bodyPr/>
        <a:lstStyle/>
        <a:p>
          <a:endParaRPr lang="en-US"/>
        </a:p>
      </dgm:t>
    </dgm:pt>
    <dgm:pt modelId="{B1C9DAD7-3039-4623-831B-931BB0E68C12}">
      <dgm:prSet phldrT="[Text]"/>
      <dgm:spPr/>
      <dgm:t>
        <a:bodyPr/>
        <a:lstStyle/>
        <a:p>
          <a:r>
            <a:rPr lang="en-US" dirty="0"/>
            <a:t>Government  Systems</a:t>
          </a:r>
        </a:p>
        <a:p>
          <a:r>
            <a:rPr lang="en-US" dirty="0"/>
            <a:t>Energy Infrastructure</a:t>
          </a:r>
        </a:p>
        <a:p>
          <a:endParaRPr lang="en-US" dirty="0"/>
        </a:p>
      </dgm:t>
    </dgm:pt>
    <dgm:pt modelId="{06B9320F-53C8-48E8-A334-DE844F7B4A71}" type="parTrans" cxnId="{A86B7261-53D9-4B9D-9347-294428725853}">
      <dgm:prSet/>
      <dgm:spPr/>
      <dgm:t>
        <a:bodyPr/>
        <a:lstStyle/>
        <a:p>
          <a:endParaRPr lang="en-US"/>
        </a:p>
      </dgm:t>
    </dgm:pt>
    <dgm:pt modelId="{187A2BE4-4282-48D2-B74D-B0F10F983191}" type="sibTrans" cxnId="{A86B7261-53D9-4B9D-9347-294428725853}">
      <dgm:prSet/>
      <dgm:spPr/>
      <dgm:t>
        <a:bodyPr/>
        <a:lstStyle/>
        <a:p>
          <a:endParaRPr lang="en-US"/>
        </a:p>
      </dgm:t>
    </dgm:pt>
    <dgm:pt modelId="{28557C46-7584-41D9-A028-DBF9F672F5C8}">
      <dgm:prSet phldrT="[Text]"/>
      <dgm:spPr/>
      <dgm:t>
        <a:bodyPr/>
        <a:lstStyle/>
        <a:p>
          <a:r>
            <a:rPr lang="en-US" dirty="0"/>
            <a:t>Vulnerability Exploitation</a:t>
          </a:r>
        </a:p>
      </dgm:t>
    </dgm:pt>
    <dgm:pt modelId="{6FA5A30A-2A73-453F-B705-CDFF1794A878}" type="parTrans" cxnId="{31EEF2ED-7135-4572-A57D-173D17153AE1}">
      <dgm:prSet/>
      <dgm:spPr/>
      <dgm:t>
        <a:bodyPr/>
        <a:lstStyle/>
        <a:p>
          <a:endParaRPr lang="en-US"/>
        </a:p>
      </dgm:t>
    </dgm:pt>
    <dgm:pt modelId="{246EC4E7-BBE5-4632-A985-A23CFCE86BDC}" type="sibTrans" cxnId="{31EEF2ED-7135-4572-A57D-173D17153AE1}">
      <dgm:prSet/>
      <dgm:spPr/>
      <dgm:t>
        <a:bodyPr/>
        <a:lstStyle/>
        <a:p>
          <a:endParaRPr lang="en-US"/>
        </a:p>
      </dgm:t>
    </dgm:pt>
    <dgm:pt modelId="{F9388D1C-4182-4544-B73E-087F0947AB87}">
      <dgm:prSet phldrT="[Text]"/>
      <dgm:spPr/>
      <dgm:t>
        <a:bodyPr/>
        <a:lstStyle/>
        <a:p>
          <a:r>
            <a:rPr lang="en-US" dirty="0"/>
            <a:t>Financial institutions or Individuals</a:t>
          </a:r>
        </a:p>
      </dgm:t>
    </dgm:pt>
    <dgm:pt modelId="{63E130C6-247C-4AB9-8C07-208933820273}" type="parTrans" cxnId="{43AD9DCE-DC0A-49B1-A1E8-6C0913B19DCF}">
      <dgm:prSet/>
      <dgm:spPr/>
      <dgm:t>
        <a:bodyPr/>
        <a:lstStyle/>
        <a:p>
          <a:endParaRPr lang="en-US"/>
        </a:p>
      </dgm:t>
    </dgm:pt>
    <dgm:pt modelId="{FF0FF52A-8187-44A1-9B0D-37E7BF45DCC8}" type="sibTrans" cxnId="{43AD9DCE-DC0A-49B1-A1E8-6C0913B19DCF}">
      <dgm:prSet/>
      <dgm:spPr/>
      <dgm:t>
        <a:bodyPr/>
        <a:lstStyle/>
        <a:p>
          <a:endParaRPr lang="en-US"/>
        </a:p>
      </dgm:t>
    </dgm:pt>
    <dgm:pt modelId="{551281B3-09EA-4752-B454-B08CB7E37F2D}">
      <dgm:prSet phldrT="[Text]"/>
      <dgm:spPr/>
      <dgm:t>
        <a:bodyPr/>
        <a:lstStyle/>
        <a:p>
          <a:r>
            <a:rPr lang="en-US" dirty="0"/>
            <a:t>Monetary Gain</a:t>
          </a:r>
        </a:p>
      </dgm:t>
    </dgm:pt>
    <dgm:pt modelId="{7684BD3E-E7B8-47D2-9651-C174D2091B62}" type="parTrans" cxnId="{12BD4475-F139-439F-9A7B-02FB4C4E1453}">
      <dgm:prSet/>
      <dgm:spPr/>
      <dgm:t>
        <a:bodyPr/>
        <a:lstStyle/>
        <a:p>
          <a:endParaRPr lang="en-US"/>
        </a:p>
      </dgm:t>
    </dgm:pt>
    <dgm:pt modelId="{8F7D1332-494B-40A4-9902-67CAC5DBF872}" type="sibTrans" cxnId="{12BD4475-F139-439F-9A7B-02FB4C4E1453}">
      <dgm:prSet/>
      <dgm:spPr/>
      <dgm:t>
        <a:bodyPr/>
        <a:lstStyle/>
        <a:p>
          <a:endParaRPr lang="en-US"/>
        </a:p>
      </dgm:t>
    </dgm:pt>
    <dgm:pt modelId="{BB0C3B6C-29FF-4A5A-AB66-3E4541C67A36}">
      <dgm:prSet phldrT="[Text]"/>
      <dgm:spPr/>
      <dgm:t>
        <a:bodyPr/>
        <a:lstStyle/>
        <a:p>
          <a:r>
            <a:rPr lang="en-US" dirty="0"/>
            <a:t>Exposing Celebrity Accounts</a:t>
          </a:r>
        </a:p>
        <a:p>
          <a:r>
            <a:rPr lang="en-US" dirty="0"/>
            <a:t>Corporations</a:t>
          </a:r>
        </a:p>
      </dgm:t>
    </dgm:pt>
    <dgm:pt modelId="{625FDD7C-2F67-4BE4-BFFD-DAD568DB237A}" type="parTrans" cxnId="{8B07CFDF-A5EF-490E-97F7-D6D57B9D30AB}">
      <dgm:prSet/>
      <dgm:spPr/>
      <dgm:t>
        <a:bodyPr/>
        <a:lstStyle/>
        <a:p>
          <a:endParaRPr lang="en-US"/>
        </a:p>
      </dgm:t>
    </dgm:pt>
    <dgm:pt modelId="{EDEFAEF2-FE02-4945-8875-795C94C066F5}" type="sibTrans" cxnId="{8B07CFDF-A5EF-490E-97F7-D6D57B9D30AB}">
      <dgm:prSet/>
      <dgm:spPr/>
      <dgm:t>
        <a:bodyPr/>
        <a:lstStyle/>
        <a:p>
          <a:endParaRPr lang="en-US"/>
        </a:p>
      </dgm:t>
    </dgm:pt>
    <dgm:pt modelId="{E6197B3B-0CE3-4168-B705-D2E84B6D37EF}">
      <dgm:prSet phldrT="[Text]"/>
      <dgm:spPr/>
      <dgm:t>
        <a:bodyPr/>
        <a:lstStyle/>
        <a:p>
          <a:r>
            <a:rPr lang="en-US" dirty="0"/>
            <a:t>Thrill Seeking</a:t>
          </a:r>
        </a:p>
      </dgm:t>
    </dgm:pt>
    <dgm:pt modelId="{A9D34F2D-450E-47EA-8D46-FB30D5ECC155}" type="parTrans" cxnId="{6E75FF41-463C-4EA3-A160-5AB6C6E022B7}">
      <dgm:prSet/>
      <dgm:spPr/>
      <dgm:t>
        <a:bodyPr/>
        <a:lstStyle/>
        <a:p>
          <a:endParaRPr lang="en-US"/>
        </a:p>
      </dgm:t>
    </dgm:pt>
    <dgm:pt modelId="{3704622A-6C92-4266-9CBC-4262C65DCCFF}" type="sibTrans" cxnId="{6E75FF41-463C-4EA3-A160-5AB6C6E022B7}">
      <dgm:prSet/>
      <dgm:spPr/>
      <dgm:t>
        <a:bodyPr/>
        <a:lstStyle/>
        <a:p>
          <a:endParaRPr lang="en-US"/>
        </a:p>
      </dgm:t>
    </dgm:pt>
    <dgm:pt modelId="{D9044D7A-0F89-41E9-9590-97083FD32D60}" type="pres">
      <dgm:prSet presAssocID="{4930093D-96F2-4386-99E2-F9B4899896F9}" presName="Name0" presStyleCnt="0">
        <dgm:presLayoutVars>
          <dgm:chMax/>
          <dgm:chPref/>
          <dgm:dir/>
          <dgm:animLvl val="lvl"/>
        </dgm:presLayoutVars>
      </dgm:prSet>
      <dgm:spPr/>
    </dgm:pt>
    <dgm:pt modelId="{51167CD5-D673-46D3-9AB0-03543541D0A2}" type="pres">
      <dgm:prSet presAssocID="{B1C9DAD7-3039-4623-831B-931BB0E68C12}" presName="composite" presStyleCnt="0"/>
      <dgm:spPr/>
    </dgm:pt>
    <dgm:pt modelId="{7958CF6D-1417-485F-92E1-F2CB39BA68BF}" type="pres">
      <dgm:prSet presAssocID="{B1C9DAD7-3039-4623-831B-931BB0E68C12}" presName="Parent1" presStyleLbl="node1" presStyleIdx="0" presStyleCnt="6" custLinFactNeighborY="-80">
        <dgm:presLayoutVars>
          <dgm:chMax val="1"/>
          <dgm:chPref val="1"/>
          <dgm:bulletEnabled val="1"/>
        </dgm:presLayoutVars>
      </dgm:prSet>
      <dgm:spPr/>
    </dgm:pt>
    <dgm:pt modelId="{F171BAA6-8864-4080-B563-02486029F334}" type="pres">
      <dgm:prSet presAssocID="{B1C9DAD7-3039-4623-831B-931BB0E68C12}" presName="Childtext1" presStyleLbl="revTx" presStyleIdx="0" presStyleCnt="3">
        <dgm:presLayoutVars>
          <dgm:chMax val="0"/>
          <dgm:chPref val="0"/>
          <dgm:bulletEnabled val="1"/>
        </dgm:presLayoutVars>
      </dgm:prSet>
      <dgm:spPr/>
    </dgm:pt>
    <dgm:pt modelId="{3B2AA87A-2049-4376-A77D-E57092B2EACB}" type="pres">
      <dgm:prSet presAssocID="{B1C9DAD7-3039-4623-831B-931BB0E68C12}" presName="BalanceSpacing" presStyleCnt="0"/>
      <dgm:spPr/>
    </dgm:pt>
    <dgm:pt modelId="{351B69BF-CF65-446F-902B-11FB291B742B}" type="pres">
      <dgm:prSet presAssocID="{B1C9DAD7-3039-4623-831B-931BB0E68C12}" presName="BalanceSpacing1" presStyleCnt="0"/>
      <dgm:spPr/>
    </dgm:pt>
    <dgm:pt modelId="{C2FBD3BF-1232-4762-AED8-D43A2DE68089}" type="pres">
      <dgm:prSet presAssocID="{187A2BE4-4282-48D2-B74D-B0F10F983191}" presName="Accent1Text" presStyleLbl="node1" presStyleIdx="1" presStyleCnt="6" custLinFactNeighborY="0"/>
      <dgm:spPr/>
    </dgm:pt>
    <dgm:pt modelId="{5BBFCDB6-4A4F-4870-9C12-09A9497D594C}" type="pres">
      <dgm:prSet presAssocID="{187A2BE4-4282-48D2-B74D-B0F10F983191}" presName="spaceBetweenRectangles" presStyleCnt="0"/>
      <dgm:spPr/>
    </dgm:pt>
    <dgm:pt modelId="{35E5E982-883B-4EB9-ADAC-23038E48EA3F}" type="pres">
      <dgm:prSet presAssocID="{F9388D1C-4182-4544-B73E-087F0947AB87}" presName="composite" presStyleCnt="0"/>
      <dgm:spPr/>
    </dgm:pt>
    <dgm:pt modelId="{791BAF19-DAA0-4A9C-BF97-6283D7F7441D}" type="pres">
      <dgm:prSet presAssocID="{F9388D1C-4182-4544-B73E-087F0947AB87}" presName="Parent1" presStyleLbl="node1" presStyleIdx="2" presStyleCnt="6" custLinFactNeighborY="0">
        <dgm:presLayoutVars>
          <dgm:chMax val="1"/>
          <dgm:chPref val="1"/>
          <dgm:bulletEnabled val="1"/>
        </dgm:presLayoutVars>
      </dgm:prSet>
      <dgm:spPr/>
    </dgm:pt>
    <dgm:pt modelId="{C0143732-3923-4F68-8203-B29FB5D78FD1}" type="pres">
      <dgm:prSet presAssocID="{F9388D1C-4182-4544-B73E-087F0947AB87}" presName="Childtext1" presStyleLbl="revTx" presStyleIdx="1" presStyleCnt="3">
        <dgm:presLayoutVars>
          <dgm:chMax val="0"/>
          <dgm:chPref val="0"/>
          <dgm:bulletEnabled val="1"/>
        </dgm:presLayoutVars>
      </dgm:prSet>
      <dgm:spPr/>
    </dgm:pt>
    <dgm:pt modelId="{AEA25F46-8EDD-4916-BDD0-03A17A232242}" type="pres">
      <dgm:prSet presAssocID="{F9388D1C-4182-4544-B73E-087F0947AB87}" presName="BalanceSpacing" presStyleCnt="0"/>
      <dgm:spPr/>
    </dgm:pt>
    <dgm:pt modelId="{A68DF250-3695-4061-B440-D08FC2872F44}" type="pres">
      <dgm:prSet presAssocID="{F9388D1C-4182-4544-B73E-087F0947AB87}" presName="BalanceSpacing1" presStyleCnt="0"/>
      <dgm:spPr/>
    </dgm:pt>
    <dgm:pt modelId="{6B00081A-DEF5-4E38-9C4E-9A65E666830E}" type="pres">
      <dgm:prSet presAssocID="{FF0FF52A-8187-44A1-9B0D-37E7BF45DCC8}" presName="Accent1Text" presStyleLbl="node1" presStyleIdx="3" presStyleCnt="6"/>
      <dgm:spPr/>
    </dgm:pt>
    <dgm:pt modelId="{A6F2E593-316D-49E1-B975-347A7B24591B}" type="pres">
      <dgm:prSet presAssocID="{FF0FF52A-8187-44A1-9B0D-37E7BF45DCC8}" presName="spaceBetweenRectangles" presStyleCnt="0"/>
      <dgm:spPr/>
    </dgm:pt>
    <dgm:pt modelId="{6B7B835D-920C-4566-A7F5-B513B1F27324}" type="pres">
      <dgm:prSet presAssocID="{BB0C3B6C-29FF-4A5A-AB66-3E4541C67A36}" presName="composite" presStyleCnt="0"/>
      <dgm:spPr/>
    </dgm:pt>
    <dgm:pt modelId="{949AA114-3330-497E-A173-723D1AD5C9AE}" type="pres">
      <dgm:prSet presAssocID="{BB0C3B6C-29FF-4A5A-AB66-3E4541C67A36}" presName="Parent1" presStyleLbl="node1" presStyleIdx="4" presStyleCnt="6" custLinFactNeighborY="0">
        <dgm:presLayoutVars>
          <dgm:chMax val="1"/>
          <dgm:chPref val="1"/>
          <dgm:bulletEnabled val="1"/>
        </dgm:presLayoutVars>
      </dgm:prSet>
      <dgm:spPr/>
    </dgm:pt>
    <dgm:pt modelId="{70CE97FD-8348-4163-AFFA-2687A223B552}" type="pres">
      <dgm:prSet presAssocID="{BB0C3B6C-29FF-4A5A-AB66-3E4541C67A36}" presName="Childtext1" presStyleLbl="revTx" presStyleIdx="2" presStyleCnt="3">
        <dgm:presLayoutVars>
          <dgm:chMax val="0"/>
          <dgm:chPref val="0"/>
          <dgm:bulletEnabled val="1"/>
        </dgm:presLayoutVars>
      </dgm:prSet>
      <dgm:spPr/>
    </dgm:pt>
    <dgm:pt modelId="{E6637E26-C027-42F8-BD2E-EE07AB43B1F7}" type="pres">
      <dgm:prSet presAssocID="{BB0C3B6C-29FF-4A5A-AB66-3E4541C67A36}" presName="BalanceSpacing" presStyleCnt="0"/>
      <dgm:spPr/>
    </dgm:pt>
    <dgm:pt modelId="{54D4D06A-237B-4149-9460-76090941122D}" type="pres">
      <dgm:prSet presAssocID="{BB0C3B6C-29FF-4A5A-AB66-3E4541C67A36}" presName="BalanceSpacing1" presStyleCnt="0"/>
      <dgm:spPr/>
    </dgm:pt>
    <dgm:pt modelId="{20B39D18-552D-4C94-9D56-B6277865C161}" type="pres">
      <dgm:prSet presAssocID="{EDEFAEF2-FE02-4945-8875-795C94C066F5}" presName="Accent1Text" presStyleLbl="node1" presStyleIdx="5" presStyleCnt="6"/>
      <dgm:spPr/>
    </dgm:pt>
  </dgm:ptLst>
  <dgm:cxnLst>
    <dgm:cxn modelId="{CB877F0F-F783-4F94-B94E-DBBA6200A3CC}" type="presOf" srcId="{FF0FF52A-8187-44A1-9B0D-37E7BF45DCC8}" destId="{6B00081A-DEF5-4E38-9C4E-9A65E666830E}" srcOrd="0" destOrd="0" presId="urn:microsoft.com/office/officeart/2008/layout/AlternatingHexagons"/>
    <dgm:cxn modelId="{9A849538-3795-4B8A-94B8-4F4728898DA5}" type="presOf" srcId="{551281B3-09EA-4752-B454-B08CB7E37F2D}" destId="{C0143732-3923-4F68-8203-B29FB5D78FD1}" srcOrd="0" destOrd="0" presId="urn:microsoft.com/office/officeart/2008/layout/AlternatingHexagons"/>
    <dgm:cxn modelId="{587F3B5C-DF65-4255-8AF2-2686A8E18E28}" type="presOf" srcId="{187A2BE4-4282-48D2-B74D-B0F10F983191}" destId="{C2FBD3BF-1232-4762-AED8-D43A2DE68089}" srcOrd="0" destOrd="0" presId="urn:microsoft.com/office/officeart/2008/layout/AlternatingHexagons"/>
    <dgm:cxn modelId="{A86B7261-53D9-4B9D-9347-294428725853}" srcId="{4930093D-96F2-4386-99E2-F9B4899896F9}" destId="{B1C9DAD7-3039-4623-831B-931BB0E68C12}" srcOrd="0" destOrd="0" parTransId="{06B9320F-53C8-48E8-A334-DE844F7B4A71}" sibTransId="{187A2BE4-4282-48D2-B74D-B0F10F983191}"/>
    <dgm:cxn modelId="{6E75FF41-463C-4EA3-A160-5AB6C6E022B7}" srcId="{BB0C3B6C-29FF-4A5A-AB66-3E4541C67A36}" destId="{E6197B3B-0CE3-4168-B705-D2E84B6D37EF}" srcOrd="0" destOrd="0" parTransId="{A9D34F2D-450E-47EA-8D46-FB30D5ECC155}" sibTransId="{3704622A-6C92-4266-9CBC-4262C65DCCFF}"/>
    <dgm:cxn modelId="{67AF9B6A-430D-444E-9A12-BD60CA438344}" type="presOf" srcId="{E6197B3B-0CE3-4168-B705-D2E84B6D37EF}" destId="{70CE97FD-8348-4163-AFFA-2687A223B552}" srcOrd="0" destOrd="0" presId="urn:microsoft.com/office/officeart/2008/layout/AlternatingHexagons"/>
    <dgm:cxn modelId="{12BD4475-F139-439F-9A7B-02FB4C4E1453}" srcId="{F9388D1C-4182-4544-B73E-087F0947AB87}" destId="{551281B3-09EA-4752-B454-B08CB7E37F2D}" srcOrd="0" destOrd="0" parTransId="{7684BD3E-E7B8-47D2-9651-C174D2091B62}" sibTransId="{8F7D1332-494B-40A4-9902-67CAC5DBF872}"/>
    <dgm:cxn modelId="{144C2D85-DD35-4FCE-B6BC-FD3DE888539F}" type="presOf" srcId="{4930093D-96F2-4386-99E2-F9B4899896F9}" destId="{D9044D7A-0F89-41E9-9590-97083FD32D60}" srcOrd="0" destOrd="0" presId="urn:microsoft.com/office/officeart/2008/layout/AlternatingHexagons"/>
    <dgm:cxn modelId="{A2B7678B-D6DE-43C0-A384-84EC3F14336D}" type="presOf" srcId="{28557C46-7584-41D9-A028-DBF9F672F5C8}" destId="{F171BAA6-8864-4080-B563-02486029F334}" srcOrd="0" destOrd="0" presId="urn:microsoft.com/office/officeart/2008/layout/AlternatingHexagons"/>
    <dgm:cxn modelId="{89B43D90-8636-4267-9A18-92389209B65A}" type="presOf" srcId="{BB0C3B6C-29FF-4A5A-AB66-3E4541C67A36}" destId="{949AA114-3330-497E-A173-723D1AD5C9AE}" srcOrd="0" destOrd="0" presId="urn:microsoft.com/office/officeart/2008/layout/AlternatingHexagons"/>
    <dgm:cxn modelId="{B0CBBB9F-066D-43E9-BB73-AE4CE205EF4F}" type="presOf" srcId="{EDEFAEF2-FE02-4945-8875-795C94C066F5}" destId="{20B39D18-552D-4C94-9D56-B6277865C161}" srcOrd="0" destOrd="0" presId="urn:microsoft.com/office/officeart/2008/layout/AlternatingHexagons"/>
    <dgm:cxn modelId="{114069A8-A596-4CC1-A3A5-ACF29EE1F7D3}" type="presOf" srcId="{B1C9DAD7-3039-4623-831B-931BB0E68C12}" destId="{7958CF6D-1417-485F-92E1-F2CB39BA68BF}" srcOrd="0" destOrd="0" presId="urn:microsoft.com/office/officeart/2008/layout/AlternatingHexagons"/>
    <dgm:cxn modelId="{43AD9DCE-DC0A-49B1-A1E8-6C0913B19DCF}" srcId="{4930093D-96F2-4386-99E2-F9B4899896F9}" destId="{F9388D1C-4182-4544-B73E-087F0947AB87}" srcOrd="1" destOrd="0" parTransId="{63E130C6-247C-4AB9-8C07-208933820273}" sibTransId="{FF0FF52A-8187-44A1-9B0D-37E7BF45DCC8}"/>
    <dgm:cxn modelId="{CDCE22DC-FDA2-43B2-91BC-A18D675290B4}" type="presOf" srcId="{F9388D1C-4182-4544-B73E-087F0947AB87}" destId="{791BAF19-DAA0-4A9C-BF97-6283D7F7441D}" srcOrd="0" destOrd="0" presId="urn:microsoft.com/office/officeart/2008/layout/AlternatingHexagons"/>
    <dgm:cxn modelId="{8B07CFDF-A5EF-490E-97F7-D6D57B9D30AB}" srcId="{4930093D-96F2-4386-99E2-F9B4899896F9}" destId="{BB0C3B6C-29FF-4A5A-AB66-3E4541C67A36}" srcOrd="2" destOrd="0" parTransId="{625FDD7C-2F67-4BE4-BFFD-DAD568DB237A}" sibTransId="{EDEFAEF2-FE02-4945-8875-795C94C066F5}"/>
    <dgm:cxn modelId="{31EEF2ED-7135-4572-A57D-173D17153AE1}" srcId="{B1C9DAD7-3039-4623-831B-931BB0E68C12}" destId="{28557C46-7584-41D9-A028-DBF9F672F5C8}" srcOrd="0" destOrd="0" parTransId="{6FA5A30A-2A73-453F-B705-CDFF1794A878}" sibTransId="{246EC4E7-BBE5-4632-A985-A23CFCE86BDC}"/>
    <dgm:cxn modelId="{8E432CA8-D9F9-4139-81E6-D658D84291FD}" type="presParOf" srcId="{D9044D7A-0F89-41E9-9590-97083FD32D60}" destId="{51167CD5-D673-46D3-9AB0-03543541D0A2}" srcOrd="0" destOrd="0" presId="urn:microsoft.com/office/officeart/2008/layout/AlternatingHexagons"/>
    <dgm:cxn modelId="{C9AF7A6C-43C6-4D63-BC59-C178AA5EF057}" type="presParOf" srcId="{51167CD5-D673-46D3-9AB0-03543541D0A2}" destId="{7958CF6D-1417-485F-92E1-F2CB39BA68BF}" srcOrd="0" destOrd="0" presId="urn:microsoft.com/office/officeart/2008/layout/AlternatingHexagons"/>
    <dgm:cxn modelId="{C0FA5776-86F4-42AE-87C5-BE15752610BF}" type="presParOf" srcId="{51167CD5-D673-46D3-9AB0-03543541D0A2}" destId="{F171BAA6-8864-4080-B563-02486029F334}" srcOrd="1" destOrd="0" presId="urn:microsoft.com/office/officeart/2008/layout/AlternatingHexagons"/>
    <dgm:cxn modelId="{43BB8864-6865-42AA-95F1-817AB075F0B2}" type="presParOf" srcId="{51167CD5-D673-46D3-9AB0-03543541D0A2}" destId="{3B2AA87A-2049-4376-A77D-E57092B2EACB}" srcOrd="2" destOrd="0" presId="urn:microsoft.com/office/officeart/2008/layout/AlternatingHexagons"/>
    <dgm:cxn modelId="{134714D7-E715-44CD-95EA-A239CEA0E684}" type="presParOf" srcId="{51167CD5-D673-46D3-9AB0-03543541D0A2}" destId="{351B69BF-CF65-446F-902B-11FB291B742B}" srcOrd="3" destOrd="0" presId="urn:microsoft.com/office/officeart/2008/layout/AlternatingHexagons"/>
    <dgm:cxn modelId="{D1CC9494-3251-4EB2-8096-4C0369ED3DCE}" type="presParOf" srcId="{51167CD5-D673-46D3-9AB0-03543541D0A2}" destId="{C2FBD3BF-1232-4762-AED8-D43A2DE68089}" srcOrd="4" destOrd="0" presId="urn:microsoft.com/office/officeart/2008/layout/AlternatingHexagons"/>
    <dgm:cxn modelId="{80F57048-314B-4236-81F8-903C75C0608C}" type="presParOf" srcId="{D9044D7A-0F89-41E9-9590-97083FD32D60}" destId="{5BBFCDB6-4A4F-4870-9C12-09A9497D594C}" srcOrd="1" destOrd="0" presId="urn:microsoft.com/office/officeart/2008/layout/AlternatingHexagons"/>
    <dgm:cxn modelId="{1B357053-7D42-456C-A7FC-7131ABC0CB2E}" type="presParOf" srcId="{D9044D7A-0F89-41E9-9590-97083FD32D60}" destId="{35E5E982-883B-4EB9-ADAC-23038E48EA3F}" srcOrd="2" destOrd="0" presId="urn:microsoft.com/office/officeart/2008/layout/AlternatingHexagons"/>
    <dgm:cxn modelId="{32D4F5FB-DF76-435A-AB73-B2942DC79B8A}" type="presParOf" srcId="{35E5E982-883B-4EB9-ADAC-23038E48EA3F}" destId="{791BAF19-DAA0-4A9C-BF97-6283D7F7441D}" srcOrd="0" destOrd="0" presId="urn:microsoft.com/office/officeart/2008/layout/AlternatingHexagons"/>
    <dgm:cxn modelId="{912A29BF-CE87-41EF-B906-0B25EE16CEFD}" type="presParOf" srcId="{35E5E982-883B-4EB9-ADAC-23038E48EA3F}" destId="{C0143732-3923-4F68-8203-B29FB5D78FD1}" srcOrd="1" destOrd="0" presId="urn:microsoft.com/office/officeart/2008/layout/AlternatingHexagons"/>
    <dgm:cxn modelId="{AD0CE3F0-AD6A-4727-9851-2DD5CF42A0D4}" type="presParOf" srcId="{35E5E982-883B-4EB9-ADAC-23038E48EA3F}" destId="{AEA25F46-8EDD-4916-BDD0-03A17A232242}" srcOrd="2" destOrd="0" presId="urn:microsoft.com/office/officeart/2008/layout/AlternatingHexagons"/>
    <dgm:cxn modelId="{B076CACB-5A6D-451C-980D-87C304DDBF36}" type="presParOf" srcId="{35E5E982-883B-4EB9-ADAC-23038E48EA3F}" destId="{A68DF250-3695-4061-B440-D08FC2872F44}" srcOrd="3" destOrd="0" presId="urn:microsoft.com/office/officeart/2008/layout/AlternatingHexagons"/>
    <dgm:cxn modelId="{A814E70B-C229-4893-AAFD-0006BB942882}" type="presParOf" srcId="{35E5E982-883B-4EB9-ADAC-23038E48EA3F}" destId="{6B00081A-DEF5-4E38-9C4E-9A65E666830E}" srcOrd="4" destOrd="0" presId="urn:microsoft.com/office/officeart/2008/layout/AlternatingHexagons"/>
    <dgm:cxn modelId="{D5EEFE87-476B-4597-A1D4-D44B77147F8B}" type="presParOf" srcId="{D9044D7A-0F89-41E9-9590-97083FD32D60}" destId="{A6F2E593-316D-49E1-B975-347A7B24591B}" srcOrd="3" destOrd="0" presId="urn:microsoft.com/office/officeart/2008/layout/AlternatingHexagons"/>
    <dgm:cxn modelId="{3265A172-F33E-46EB-839F-5B1522372658}" type="presParOf" srcId="{D9044D7A-0F89-41E9-9590-97083FD32D60}" destId="{6B7B835D-920C-4566-A7F5-B513B1F27324}" srcOrd="4" destOrd="0" presId="urn:microsoft.com/office/officeart/2008/layout/AlternatingHexagons"/>
    <dgm:cxn modelId="{A2A9B637-39CA-496A-9194-88037E9826CE}" type="presParOf" srcId="{6B7B835D-920C-4566-A7F5-B513B1F27324}" destId="{949AA114-3330-497E-A173-723D1AD5C9AE}" srcOrd="0" destOrd="0" presId="urn:microsoft.com/office/officeart/2008/layout/AlternatingHexagons"/>
    <dgm:cxn modelId="{9D54B46F-E2FD-4C01-ACBA-66024F4CD9D3}" type="presParOf" srcId="{6B7B835D-920C-4566-A7F5-B513B1F27324}" destId="{70CE97FD-8348-4163-AFFA-2687A223B552}" srcOrd="1" destOrd="0" presId="urn:microsoft.com/office/officeart/2008/layout/AlternatingHexagons"/>
    <dgm:cxn modelId="{4747E083-EF4F-4ABC-9451-C4C825D1B47E}" type="presParOf" srcId="{6B7B835D-920C-4566-A7F5-B513B1F27324}" destId="{E6637E26-C027-42F8-BD2E-EE07AB43B1F7}" srcOrd="2" destOrd="0" presId="urn:microsoft.com/office/officeart/2008/layout/AlternatingHexagons"/>
    <dgm:cxn modelId="{186C94FF-A56A-4F9E-85A2-5D35D89F643C}" type="presParOf" srcId="{6B7B835D-920C-4566-A7F5-B513B1F27324}" destId="{54D4D06A-237B-4149-9460-76090941122D}" srcOrd="3" destOrd="0" presId="urn:microsoft.com/office/officeart/2008/layout/AlternatingHexagons"/>
    <dgm:cxn modelId="{1BC59E1A-67B8-4C08-8525-D0D6F4196719}" type="presParOf" srcId="{6B7B835D-920C-4566-A7F5-B513B1F27324}" destId="{20B39D18-552D-4C94-9D56-B6277865C161}" srcOrd="4" destOrd="0" presId="urn:microsoft.com/office/officeart/2008/layout/AlternatingHexagon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9FCF02-CAD2-4D6F-9542-AD86711168CA}">
      <dsp:nvSpPr>
        <dsp:cNvPr id="0" name=""/>
        <dsp:cNvSpPr/>
      </dsp:nvSpPr>
      <dsp:spPr>
        <a:xfrm>
          <a:off x="686497" y="198194"/>
          <a:ext cx="1475437" cy="1475437"/>
        </a:xfrm>
        <a:prstGeom prst="ellipse">
          <a:avLst/>
        </a:prstGeom>
        <a:solidFill>
          <a:schemeClr val="accent1"/>
        </a:solidFill>
        <a:ln>
          <a:noFill/>
        </a:ln>
        <a:effectLst/>
      </dsp:spPr>
      <dsp:style>
        <a:lnRef idx="0">
          <a:scrgbClr r="0" g="0" b="0"/>
        </a:lnRef>
        <a:fillRef idx="1">
          <a:scrgbClr r="0" g="0" b="0"/>
        </a:fillRef>
        <a:effectRef idx="0">
          <a:scrgbClr r="0" g="0" b="0"/>
        </a:effectRef>
        <a:fontRef idx="minor"/>
      </dsp:style>
    </dsp:sp>
    <dsp:sp modelId="{7C175B98-93F4-4D7C-BB95-1514AB879CD5}">
      <dsp:nvSpPr>
        <dsp:cNvPr id="0" name=""/>
        <dsp:cNvSpPr/>
      </dsp:nvSpPr>
      <dsp:spPr>
        <a:xfrm>
          <a:off x="1000935" y="512632"/>
          <a:ext cx="846562" cy="846562"/>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127117FB-F8A7-4A20-A8A7-EC686DDC76D0}">
      <dsp:nvSpPr>
        <dsp:cNvPr id="0" name=""/>
        <dsp:cNvSpPr/>
      </dsp:nvSpPr>
      <dsp:spPr>
        <a:xfrm>
          <a:off x="46955" y="2133194"/>
          <a:ext cx="2754520" cy="12852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100000"/>
            </a:lnSpc>
            <a:spcBef>
              <a:spcPct val="0"/>
            </a:spcBef>
            <a:spcAft>
              <a:spcPct val="35000"/>
            </a:spcAft>
            <a:buNone/>
            <a:defRPr cap="all"/>
          </a:pPr>
          <a:r>
            <a:rPr lang="en-US" sz="1100" b="1" kern="1200" dirty="0"/>
            <a:t>- </a:t>
          </a:r>
          <a:r>
            <a:rPr lang="en-US" sz="1100" kern="1200" dirty="0"/>
            <a:t>What is hacking and it’s intent?</a:t>
          </a:r>
        </a:p>
        <a:p>
          <a:pPr marL="0" lvl="0" indent="0" algn="l" defTabSz="488950">
            <a:lnSpc>
              <a:spcPct val="100000"/>
            </a:lnSpc>
            <a:spcBef>
              <a:spcPct val="0"/>
            </a:spcBef>
            <a:spcAft>
              <a:spcPct val="35000"/>
            </a:spcAft>
            <a:buNone/>
            <a:defRPr cap="all"/>
          </a:pPr>
          <a:endParaRPr lang="en-US" sz="1100" kern="1200" dirty="0"/>
        </a:p>
        <a:p>
          <a:pPr marL="0" lvl="0" indent="0" algn="l" defTabSz="488950">
            <a:lnSpc>
              <a:spcPct val="100000"/>
            </a:lnSpc>
            <a:spcBef>
              <a:spcPct val="0"/>
            </a:spcBef>
            <a:spcAft>
              <a:spcPct val="35000"/>
            </a:spcAft>
            <a:buNone/>
            <a:defRPr cap="all"/>
          </a:pPr>
          <a:r>
            <a:rPr lang="en-US" sz="1100" b="1" kern="1200" dirty="0"/>
            <a:t>- </a:t>
          </a:r>
          <a:r>
            <a:rPr lang="en-US" sz="1100" kern="1200" dirty="0"/>
            <a:t>What determines if a person is a hacker?</a:t>
          </a:r>
        </a:p>
        <a:p>
          <a:pPr marL="0" lvl="0" indent="0" algn="l" defTabSz="488950">
            <a:lnSpc>
              <a:spcPct val="100000"/>
            </a:lnSpc>
            <a:spcBef>
              <a:spcPct val="0"/>
            </a:spcBef>
            <a:spcAft>
              <a:spcPct val="35000"/>
            </a:spcAft>
            <a:buNone/>
            <a:defRPr cap="all"/>
          </a:pPr>
          <a:endParaRPr lang="en-US" sz="1100" kern="1200" dirty="0"/>
        </a:p>
        <a:p>
          <a:pPr marL="0" lvl="0" indent="0" algn="l" defTabSz="488950">
            <a:lnSpc>
              <a:spcPct val="100000"/>
            </a:lnSpc>
            <a:spcBef>
              <a:spcPct val="0"/>
            </a:spcBef>
            <a:spcAft>
              <a:spcPct val="35000"/>
            </a:spcAft>
            <a:buNone/>
            <a:defRPr cap="all"/>
          </a:pPr>
          <a:r>
            <a:rPr lang="en-US" sz="1100" kern="1200" dirty="0"/>
            <a:t>- What is ethical hacking?</a:t>
          </a:r>
        </a:p>
      </dsp:txBody>
      <dsp:txXfrm>
        <a:off x="46955" y="2133194"/>
        <a:ext cx="2754520" cy="1285224"/>
      </dsp:txXfrm>
    </dsp:sp>
    <dsp:sp modelId="{BCD8CDD9-0C56-4401-ADB1-8B48DAB2C96F}">
      <dsp:nvSpPr>
        <dsp:cNvPr id="0" name=""/>
        <dsp:cNvSpPr/>
      </dsp:nvSpPr>
      <dsp:spPr>
        <a:xfrm>
          <a:off x="4135006" y="198194"/>
          <a:ext cx="1475437" cy="1475437"/>
        </a:xfrm>
        <a:prstGeom prst="ellipse">
          <a:avLst/>
        </a:prstGeom>
        <a:solidFill>
          <a:schemeClr val="accent1"/>
        </a:solidFill>
        <a:ln>
          <a:noFill/>
        </a:ln>
        <a:effectLst/>
      </dsp:spPr>
      <dsp:style>
        <a:lnRef idx="0">
          <a:scrgbClr r="0" g="0" b="0"/>
        </a:lnRef>
        <a:fillRef idx="1">
          <a:scrgbClr r="0" g="0" b="0"/>
        </a:fillRef>
        <a:effectRef idx="0">
          <a:scrgbClr r="0" g="0" b="0"/>
        </a:effectRef>
        <a:fontRef idx="minor"/>
      </dsp:style>
    </dsp:sp>
    <dsp:sp modelId="{DB4CA7C4-FCA1-4127-B20A-2A5C031A3CF4}">
      <dsp:nvSpPr>
        <dsp:cNvPr id="0" name=""/>
        <dsp:cNvSpPr/>
      </dsp:nvSpPr>
      <dsp:spPr>
        <a:xfrm>
          <a:off x="4449443" y="512632"/>
          <a:ext cx="846562" cy="84656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7E6FE37A-5DB0-4899-9FCB-0CE39BC185F8}">
      <dsp:nvSpPr>
        <dsp:cNvPr id="0" name=""/>
        <dsp:cNvSpPr/>
      </dsp:nvSpPr>
      <dsp:spPr>
        <a:xfrm>
          <a:off x="3224757" y="2133194"/>
          <a:ext cx="3295933" cy="12852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100000"/>
            </a:lnSpc>
            <a:spcBef>
              <a:spcPct val="0"/>
            </a:spcBef>
            <a:spcAft>
              <a:spcPct val="35000"/>
            </a:spcAft>
            <a:buNone/>
            <a:defRPr cap="all"/>
          </a:pPr>
          <a:r>
            <a:rPr lang="en-US" sz="1100" b="1" kern="1200" dirty="0"/>
            <a:t>-</a:t>
          </a:r>
          <a:r>
            <a:rPr lang="en-US" sz="1100" kern="1200" dirty="0"/>
            <a:t> In what ways can hackers gain unauthorized access into system?</a:t>
          </a:r>
        </a:p>
        <a:p>
          <a:pPr marL="0" lvl="0" indent="0" algn="l" defTabSz="488950">
            <a:lnSpc>
              <a:spcPct val="100000"/>
            </a:lnSpc>
            <a:spcBef>
              <a:spcPct val="0"/>
            </a:spcBef>
            <a:spcAft>
              <a:spcPct val="35000"/>
            </a:spcAft>
            <a:buNone/>
            <a:defRPr cap="all"/>
          </a:pPr>
          <a:r>
            <a:rPr lang="en-US" sz="1100" b="1" kern="1200" dirty="0"/>
            <a:t>-</a:t>
          </a:r>
          <a:r>
            <a:rPr lang="en-US" sz="1100" kern="1200" dirty="0"/>
            <a:t> common Tools used by Malicious Hackers</a:t>
          </a:r>
        </a:p>
        <a:p>
          <a:pPr marL="0" lvl="0" indent="0" algn="l" defTabSz="488950">
            <a:lnSpc>
              <a:spcPct val="100000"/>
            </a:lnSpc>
            <a:spcBef>
              <a:spcPct val="0"/>
            </a:spcBef>
            <a:spcAft>
              <a:spcPct val="35000"/>
            </a:spcAft>
            <a:buNone/>
            <a:defRPr cap="all"/>
          </a:pPr>
          <a:r>
            <a:rPr lang="en-US" sz="1100" b="1" kern="1200" dirty="0"/>
            <a:t>-</a:t>
          </a:r>
          <a:r>
            <a:rPr lang="en-US" sz="1100" kern="1200" dirty="0"/>
            <a:t>  ethical hacking and How it plays a role in combating unauthorized access by malicious hackers?</a:t>
          </a:r>
        </a:p>
        <a:p>
          <a:pPr marL="0" lvl="0" indent="0" algn="l" defTabSz="488950">
            <a:lnSpc>
              <a:spcPct val="100000"/>
            </a:lnSpc>
            <a:spcBef>
              <a:spcPct val="0"/>
            </a:spcBef>
            <a:spcAft>
              <a:spcPct val="35000"/>
            </a:spcAft>
            <a:buNone/>
            <a:defRPr cap="all"/>
          </a:pPr>
          <a:endParaRPr lang="en-US" sz="1100" kern="1200" dirty="0"/>
        </a:p>
      </dsp:txBody>
      <dsp:txXfrm>
        <a:off x="3224757" y="2133194"/>
        <a:ext cx="3295933" cy="1285224"/>
      </dsp:txXfrm>
    </dsp:sp>
    <dsp:sp modelId="{FF93E135-77D6-48A0-8871-9BC93D705D06}">
      <dsp:nvSpPr>
        <dsp:cNvPr id="0" name=""/>
        <dsp:cNvSpPr/>
      </dsp:nvSpPr>
      <dsp:spPr>
        <a:xfrm>
          <a:off x="7978980" y="198194"/>
          <a:ext cx="1475437" cy="1475437"/>
        </a:xfrm>
        <a:prstGeom prst="ellipse">
          <a:avLst/>
        </a:prstGeom>
        <a:solidFill>
          <a:schemeClr val="accent1"/>
        </a:solidFill>
        <a:ln>
          <a:noFill/>
        </a:ln>
        <a:effectLst/>
      </dsp:spPr>
      <dsp:style>
        <a:lnRef idx="0">
          <a:scrgbClr r="0" g="0" b="0"/>
        </a:lnRef>
        <a:fillRef idx="1">
          <a:scrgbClr r="0" g="0" b="0"/>
        </a:fillRef>
        <a:effectRef idx="0">
          <a:scrgbClr r="0" g="0" b="0"/>
        </a:effectRef>
        <a:fontRef idx="minor"/>
      </dsp:style>
    </dsp:sp>
    <dsp:sp modelId="{39509775-983E-4110-B989-EE2CD6514BE0}">
      <dsp:nvSpPr>
        <dsp:cNvPr id="0" name=""/>
        <dsp:cNvSpPr/>
      </dsp:nvSpPr>
      <dsp:spPr>
        <a:xfrm>
          <a:off x="8293417" y="512632"/>
          <a:ext cx="846562" cy="846562"/>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1AEDC777-00B3-41D7-9AE1-23D741E941C3}">
      <dsp:nvSpPr>
        <dsp:cNvPr id="0" name=""/>
        <dsp:cNvSpPr/>
      </dsp:nvSpPr>
      <dsp:spPr>
        <a:xfrm>
          <a:off x="6943973" y="2133194"/>
          <a:ext cx="3545452" cy="12852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100000"/>
            </a:lnSpc>
            <a:spcBef>
              <a:spcPct val="0"/>
            </a:spcBef>
            <a:spcAft>
              <a:spcPct val="35000"/>
            </a:spcAft>
            <a:buNone/>
            <a:defRPr cap="all"/>
          </a:pPr>
          <a:r>
            <a:rPr lang="en-US" sz="1100" kern="1200" dirty="0"/>
            <a:t>- some key vulnerabilities do ethical hackers look for</a:t>
          </a:r>
        </a:p>
        <a:p>
          <a:pPr marL="0" lvl="0" indent="0" algn="l" defTabSz="488950">
            <a:lnSpc>
              <a:spcPct val="100000"/>
            </a:lnSpc>
            <a:spcBef>
              <a:spcPct val="0"/>
            </a:spcBef>
            <a:spcAft>
              <a:spcPct val="35000"/>
            </a:spcAft>
            <a:buNone/>
            <a:defRPr cap="all"/>
          </a:pPr>
          <a:r>
            <a:rPr lang="en-US" sz="1100" b="1" kern="1200" dirty="0"/>
            <a:t>- </a:t>
          </a:r>
          <a:r>
            <a:rPr lang="en-US" sz="1100" kern="1200" dirty="0"/>
            <a:t>common Tools that most ethical hackers Use  and the steps Take to secure a system</a:t>
          </a:r>
        </a:p>
      </dsp:txBody>
      <dsp:txXfrm>
        <a:off x="6943973" y="2133194"/>
        <a:ext cx="3545452" cy="128522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58CF6D-1417-485F-92E1-F2CB39BA68BF}">
      <dsp:nvSpPr>
        <dsp:cNvPr id="0" name=""/>
        <dsp:cNvSpPr/>
      </dsp:nvSpPr>
      <dsp:spPr>
        <a:xfrm rot="5400000">
          <a:off x="3857511" y="117606"/>
          <a:ext cx="1809329" cy="1574116"/>
        </a:xfrm>
        <a:prstGeom prst="hexagon">
          <a:avLst>
            <a:gd name="adj" fmla="val 25000"/>
            <a:gd name="vf" fmla="val 115470"/>
          </a:avLst>
        </a:prstGeom>
        <a:gradFill rotWithShape="0">
          <a:gsLst>
            <a:gs pos="0">
              <a:schemeClr val="accent1">
                <a:hueOff val="0"/>
                <a:satOff val="0"/>
                <a:lumOff val="0"/>
                <a:alphaOff val="0"/>
                <a:tint val="98000"/>
                <a:lumMod val="114000"/>
              </a:schemeClr>
            </a:gs>
            <a:gs pos="100000">
              <a:schemeClr val="accent1">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Government  Systems</a:t>
          </a:r>
        </a:p>
        <a:p>
          <a:pPr marL="0" lvl="0" indent="0" algn="ctr" defTabSz="533400">
            <a:lnSpc>
              <a:spcPct val="90000"/>
            </a:lnSpc>
            <a:spcBef>
              <a:spcPct val="0"/>
            </a:spcBef>
            <a:spcAft>
              <a:spcPct val="35000"/>
            </a:spcAft>
            <a:buNone/>
          </a:pPr>
          <a:r>
            <a:rPr lang="en-US" sz="1200" kern="1200" dirty="0"/>
            <a:t>Energy Infrastructure</a:t>
          </a:r>
        </a:p>
        <a:p>
          <a:pPr marL="0" lvl="0" indent="0" algn="ctr" defTabSz="533400">
            <a:lnSpc>
              <a:spcPct val="90000"/>
            </a:lnSpc>
            <a:spcBef>
              <a:spcPct val="0"/>
            </a:spcBef>
            <a:spcAft>
              <a:spcPct val="35000"/>
            </a:spcAft>
            <a:buNone/>
          </a:pPr>
          <a:endParaRPr lang="en-US" sz="1200" kern="1200" dirty="0"/>
        </a:p>
      </dsp:txBody>
      <dsp:txXfrm rot="-5400000">
        <a:off x="4220417" y="281954"/>
        <a:ext cx="1083516" cy="1245421"/>
      </dsp:txXfrm>
    </dsp:sp>
    <dsp:sp modelId="{F171BAA6-8864-4080-B563-02486029F334}">
      <dsp:nvSpPr>
        <dsp:cNvPr id="0" name=""/>
        <dsp:cNvSpPr/>
      </dsp:nvSpPr>
      <dsp:spPr>
        <a:xfrm>
          <a:off x="5597000" y="363306"/>
          <a:ext cx="2019211" cy="10855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US" sz="1200" kern="1200" dirty="0"/>
            <a:t>Vulnerability Exploitation</a:t>
          </a:r>
        </a:p>
      </dsp:txBody>
      <dsp:txXfrm>
        <a:off x="5597000" y="363306"/>
        <a:ext cx="2019211" cy="1085597"/>
      </dsp:txXfrm>
    </dsp:sp>
    <dsp:sp modelId="{C2FBD3BF-1232-4762-AED8-D43A2DE68089}">
      <dsp:nvSpPr>
        <dsp:cNvPr id="0" name=""/>
        <dsp:cNvSpPr/>
      </dsp:nvSpPr>
      <dsp:spPr>
        <a:xfrm rot="5400000">
          <a:off x="2157465" y="119046"/>
          <a:ext cx="1809329" cy="1574116"/>
        </a:xfrm>
        <a:prstGeom prst="hexagon">
          <a:avLst>
            <a:gd name="adj" fmla="val 25000"/>
            <a:gd name="vf" fmla="val 115470"/>
          </a:avLst>
        </a:prstGeom>
        <a:gradFill rotWithShape="0">
          <a:gsLst>
            <a:gs pos="0">
              <a:schemeClr val="accent1">
                <a:hueOff val="0"/>
                <a:satOff val="0"/>
                <a:lumOff val="0"/>
                <a:alphaOff val="0"/>
                <a:tint val="98000"/>
                <a:lumMod val="114000"/>
              </a:schemeClr>
            </a:gs>
            <a:gs pos="100000">
              <a:schemeClr val="accent1">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rot="-5400000">
        <a:off x="2520371" y="283394"/>
        <a:ext cx="1083516" cy="1245421"/>
      </dsp:txXfrm>
    </dsp:sp>
    <dsp:sp modelId="{791BAF19-DAA0-4A9C-BF97-6283D7F7441D}">
      <dsp:nvSpPr>
        <dsp:cNvPr id="0" name=""/>
        <dsp:cNvSpPr/>
      </dsp:nvSpPr>
      <dsp:spPr>
        <a:xfrm rot="5400000">
          <a:off x="3004231" y="1654805"/>
          <a:ext cx="1809329" cy="1574116"/>
        </a:xfrm>
        <a:prstGeom prst="hexagon">
          <a:avLst>
            <a:gd name="adj" fmla="val 25000"/>
            <a:gd name="vf" fmla="val 115470"/>
          </a:avLst>
        </a:prstGeom>
        <a:gradFill rotWithShape="0">
          <a:gsLst>
            <a:gs pos="0">
              <a:schemeClr val="accent1">
                <a:hueOff val="0"/>
                <a:satOff val="0"/>
                <a:lumOff val="0"/>
                <a:alphaOff val="0"/>
                <a:tint val="98000"/>
                <a:lumMod val="114000"/>
              </a:schemeClr>
            </a:gs>
            <a:gs pos="100000">
              <a:schemeClr val="accent1">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Financial institutions or Individuals</a:t>
          </a:r>
        </a:p>
      </dsp:txBody>
      <dsp:txXfrm rot="-5400000">
        <a:off x="3367137" y="1819153"/>
        <a:ext cx="1083516" cy="1245421"/>
      </dsp:txXfrm>
    </dsp:sp>
    <dsp:sp modelId="{C0143732-3923-4F68-8203-B29FB5D78FD1}">
      <dsp:nvSpPr>
        <dsp:cNvPr id="0" name=""/>
        <dsp:cNvSpPr/>
      </dsp:nvSpPr>
      <dsp:spPr>
        <a:xfrm>
          <a:off x="1102626" y="1899065"/>
          <a:ext cx="1954075" cy="10855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r" defTabSz="533400">
            <a:lnSpc>
              <a:spcPct val="90000"/>
            </a:lnSpc>
            <a:spcBef>
              <a:spcPct val="0"/>
            </a:spcBef>
            <a:spcAft>
              <a:spcPct val="35000"/>
            </a:spcAft>
            <a:buNone/>
          </a:pPr>
          <a:r>
            <a:rPr lang="en-US" sz="1200" kern="1200" dirty="0"/>
            <a:t>Monetary Gain</a:t>
          </a:r>
        </a:p>
      </dsp:txBody>
      <dsp:txXfrm>
        <a:off x="1102626" y="1899065"/>
        <a:ext cx="1954075" cy="1085597"/>
      </dsp:txXfrm>
    </dsp:sp>
    <dsp:sp modelId="{6B00081A-DEF5-4E38-9C4E-9A65E666830E}">
      <dsp:nvSpPr>
        <dsp:cNvPr id="0" name=""/>
        <dsp:cNvSpPr/>
      </dsp:nvSpPr>
      <dsp:spPr>
        <a:xfrm rot="5400000">
          <a:off x="4704277" y="1654805"/>
          <a:ext cx="1809329" cy="1574116"/>
        </a:xfrm>
        <a:prstGeom prst="hexagon">
          <a:avLst>
            <a:gd name="adj" fmla="val 25000"/>
            <a:gd name="vf" fmla="val 115470"/>
          </a:avLst>
        </a:prstGeom>
        <a:gradFill rotWithShape="0">
          <a:gsLst>
            <a:gs pos="0">
              <a:schemeClr val="accent1">
                <a:hueOff val="0"/>
                <a:satOff val="0"/>
                <a:lumOff val="0"/>
                <a:alphaOff val="0"/>
                <a:tint val="98000"/>
                <a:lumMod val="114000"/>
              </a:schemeClr>
            </a:gs>
            <a:gs pos="100000">
              <a:schemeClr val="accent1">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rot="-5400000">
        <a:off x="5067183" y="1819153"/>
        <a:ext cx="1083516" cy="1245421"/>
      </dsp:txXfrm>
    </dsp:sp>
    <dsp:sp modelId="{949AA114-3330-497E-A173-723D1AD5C9AE}">
      <dsp:nvSpPr>
        <dsp:cNvPr id="0" name=""/>
        <dsp:cNvSpPr/>
      </dsp:nvSpPr>
      <dsp:spPr>
        <a:xfrm rot="5400000">
          <a:off x="3857511" y="3190564"/>
          <a:ext cx="1809329" cy="1574116"/>
        </a:xfrm>
        <a:prstGeom prst="hexagon">
          <a:avLst>
            <a:gd name="adj" fmla="val 25000"/>
            <a:gd name="vf" fmla="val 115470"/>
          </a:avLst>
        </a:prstGeom>
        <a:gradFill rotWithShape="0">
          <a:gsLst>
            <a:gs pos="0">
              <a:schemeClr val="accent1">
                <a:hueOff val="0"/>
                <a:satOff val="0"/>
                <a:lumOff val="0"/>
                <a:alphaOff val="0"/>
                <a:tint val="98000"/>
                <a:lumMod val="114000"/>
              </a:schemeClr>
            </a:gs>
            <a:gs pos="100000">
              <a:schemeClr val="accent1">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Exposing Celebrity Accounts</a:t>
          </a:r>
        </a:p>
        <a:p>
          <a:pPr marL="0" lvl="0" indent="0" algn="ctr" defTabSz="533400">
            <a:lnSpc>
              <a:spcPct val="90000"/>
            </a:lnSpc>
            <a:spcBef>
              <a:spcPct val="0"/>
            </a:spcBef>
            <a:spcAft>
              <a:spcPct val="35000"/>
            </a:spcAft>
            <a:buNone/>
          </a:pPr>
          <a:r>
            <a:rPr lang="en-US" sz="1200" kern="1200" dirty="0"/>
            <a:t>Corporations</a:t>
          </a:r>
        </a:p>
      </dsp:txBody>
      <dsp:txXfrm rot="-5400000">
        <a:off x="4220417" y="3354912"/>
        <a:ext cx="1083516" cy="1245421"/>
      </dsp:txXfrm>
    </dsp:sp>
    <dsp:sp modelId="{70CE97FD-8348-4163-AFFA-2687A223B552}">
      <dsp:nvSpPr>
        <dsp:cNvPr id="0" name=""/>
        <dsp:cNvSpPr/>
      </dsp:nvSpPr>
      <dsp:spPr>
        <a:xfrm>
          <a:off x="5597000" y="3434823"/>
          <a:ext cx="2019211" cy="10855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US" sz="1200" kern="1200" dirty="0"/>
            <a:t>Thrill Seeking</a:t>
          </a:r>
        </a:p>
      </dsp:txBody>
      <dsp:txXfrm>
        <a:off x="5597000" y="3434823"/>
        <a:ext cx="2019211" cy="1085597"/>
      </dsp:txXfrm>
    </dsp:sp>
    <dsp:sp modelId="{20B39D18-552D-4C94-9D56-B6277865C161}">
      <dsp:nvSpPr>
        <dsp:cNvPr id="0" name=""/>
        <dsp:cNvSpPr/>
      </dsp:nvSpPr>
      <dsp:spPr>
        <a:xfrm rot="5400000">
          <a:off x="2157465" y="3190564"/>
          <a:ext cx="1809329" cy="1574116"/>
        </a:xfrm>
        <a:prstGeom prst="hexagon">
          <a:avLst>
            <a:gd name="adj" fmla="val 25000"/>
            <a:gd name="vf" fmla="val 115470"/>
          </a:avLst>
        </a:prstGeom>
        <a:gradFill rotWithShape="0">
          <a:gsLst>
            <a:gs pos="0">
              <a:schemeClr val="accent1">
                <a:hueOff val="0"/>
                <a:satOff val="0"/>
                <a:lumOff val="0"/>
                <a:alphaOff val="0"/>
                <a:tint val="98000"/>
                <a:lumMod val="114000"/>
              </a:schemeClr>
            </a:gs>
            <a:gs pos="100000">
              <a:schemeClr val="accent1">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rot="-5400000">
        <a:off x="2520371" y="3354912"/>
        <a:ext cx="1083516" cy="1245421"/>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xml><?xml version="1.0" encoding="utf-8"?>
<dgm:layoutDef xmlns:dgm="http://schemas.openxmlformats.org/drawingml/2006/diagram" xmlns:a="http://schemas.openxmlformats.org/drawingml/2006/main" uniqueId="urn:microsoft.com/office/officeart/2008/layout/AlternatingHexagons">
  <dgm:title val=""/>
  <dgm:desc val=""/>
  <dgm:catLst>
    <dgm:cat type="list" pri="1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alg type="lin">
      <dgm:param type="linDir" val="fromT"/>
    </dgm:alg>
    <dgm:shape xmlns:r="http://schemas.openxmlformats.org/officeDocument/2006/relationships" r:blip="">
      <dgm:adjLst/>
    </dgm:shape>
    <dgm:constrLst>
      <dgm:constr type="primFontSz" for="des" forName="Parent1" val="65"/>
      <dgm:constr type="primFontSz" for="des" forName="Childtext1" refType="primFontSz" refFor="des" refForName="Parent1" op="lte"/>
      <dgm:constr type="w" for="ch" forName="composite" refType="w"/>
      <dgm:constr type="h" for="ch" forName="composite" refType="h"/>
      <dgm:constr type="h" for="ch" forName="spaceBetweenRectangles" refType="w" refFor="ch" refForName="composite" fact="-0.042"/>
      <dgm:constr type="sp" refType="h" refFor="ch" refForName="composite" op="equ" fact="0.1"/>
    </dgm:constrLst>
    <dgm:forEach name="nodesForEach" axis="ch" ptType="node">
      <dgm:layoutNode name="composite">
        <dgm:alg type="composite">
          <dgm:param type="ar" val="3.6"/>
        </dgm:alg>
        <dgm:shape xmlns:r="http://schemas.openxmlformats.org/officeDocument/2006/relationships" r:blip="">
          <dgm:adjLst/>
        </dgm:shape>
        <dgm:choose name="Name1">
          <dgm:if name="Name2" func="var" arg="dir" op="equ" val="norm">
            <dgm:choose name="Name3">
              <dgm:if name="Name4" axis="self" ptType="node" func="posOdd" op="equ" val="1">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dgm:constr type="h" for="ch" forName="BalanceSpacing" refType="h" fact="0.1"/>
                  <dgm:constr type="l" for="ch" forName="BalanceSpacing1" refType="w" fact="0.69"/>
                  <dgm:constr type="t" for="ch" forName="BalanceSpacing1" refType="h" fact="0.2"/>
                  <dgm:constr type="w" for="ch" forName="BalanceSpacing1" refType="w" fact="0.31"/>
                  <dgm:constr type="h" for="ch" forName="BalanceSpacing1" refType="h" fact="0.6"/>
                </dgm:constrLst>
              </dgm:if>
              <dgm:else name="Name5">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 type="l" for="ch" forName="BalanceSpacing1" refType="w" fact="0"/>
                  <dgm:constr type="t" for="ch" forName="BalanceSpacing1" refType="h" fact="0.2"/>
                  <dgm:constr type="w" for="ch" forName="BalanceSpacing1" refType="w" fact="0.3"/>
                  <dgm:constr type="h" for="ch" forName="BalanceSpacing1" refType="h" fact="0.6"/>
                </dgm:constrLst>
              </dgm:else>
            </dgm:choose>
          </dgm:if>
          <dgm:else name="Name6">
            <dgm:choose name="Name7">
              <dgm:if name="Name8" axis="self" ptType="node" func="posOdd" op="equ" val="1">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Lst>
              </dgm:if>
              <dgm:else name="Name9">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fact="0.18"/>
                  <dgm:constr type="h" for="ch" forName="BalanceSpacing" refType="h"/>
                </dgm:constrLst>
              </dgm:else>
            </dgm:choose>
          </dgm:else>
        </dgm:choose>
        <dgm:layoutNode name="Parent1" styleLbl="node1">
          <dgm:varLst>
            <dgm:chMax val="1"/>
            <dgm:chPref val="1"/>
            <dgm:bulletEnabled val="1"/>
          </dgm:varLst>
          <dgm:alg type="tx"/>
          <dgm:shape xmlns:r="http://schemas.openxmlformats.org/officeDocument/2006/relationships" rot="90" type="hexagon" r:blip="">
            <dgm:adjLst>
              <dgm:adj idx="1" val="0.25"/>
              <dgm:adj idx="2" val="1.154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hildtext1" styleLbl="revTx">
          <dgm:varLst>
            <dgm:chMax val="0"/>
            <dgm:chPref val="0"/>
            <dgm:bulletEnabled val="1"/>
          </dgm:varLst>
          <dgm:choose name="Name10">
            <dgm:if name="Name11" func="var" arg="dir" op="equ" val="norm">
              <dgm:choose name="Name12">
                <dgm:if name="Name13" axis="self" ptType="node" func="posOdd" op="equ" val="1">
                  <dgm:alg type="tx">
                    <dgm:param type="parTxLTRAlign" val="l"/>
                  </dgm:alg>
                </dgm:if>
                <dgm:else name="Name14">
                  <dgm:alg type="tx">
                    <dgm:param type="parTxLTRAlign" val="r"/>
                  </dgm:alg>
                </dgm:else>
              </dgm:choose>
            </dgm:if>
            <dgm:else name="Name15">
              <dgm:choose name="Name16">
                <dgm:if name="Name17" axis="self" ptType="node" func="posOdd" op="equ" val="1">
                  <dgm:alg type="tx">
                    <dgm:param type="parTxLTRAlign" val="r"/>
                  </dgm:alg>
                </dgm:if>
                <dgm:else name="Name18">
                  <dgm:alg type="tx">
                    <dgm:param type="parTxLTRAlign" val="l"/>
                  </dgm:alg>
                </dgm:else>
              </dgm:choose>
            </dgm:else>
          </dgm:choose>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BalanceSpacing">
          <dgm:alg type="sp"/>
          <dgm:shape xmlns:r="http://schemas.openxmlformats.org/officeDocument/2006/relationships" r:blip="">
            <dgm:adjLst/>
          </dgm:shape>
        </dgm:layoutNode>
        <dgm:layoutNode name="BalanceSpacing1">
          <dgm:alg type="sp"/>
          <dgm:shape xmlns:r="http://schemas.openxmlformats.org/officeDocument/2006/relationships" r:blip="">
            <dgm:adjLst/>
          </dgm:shape>
        </dgm:layoutNode>
        <dgm:forEach name="Name19" axis="followSib" ptType="sibTrans" hideLastTrans="0" cnt="1">
          <dgm:layoutNode name="Accent1Text" styleLbl="node1">
            <dgm:alg type="tx"/>
            <dgm:shape xmlns:r="http://schemas.openxmlformats.org/officeDocument/2006/relationships" rot="90" type="hexagon" r:blip="">
              <dgm:adjLst>
                <dgm:adj idx="1" val="0.25"/>
                <dgm:adj idx="2" val="1.1547"/>
              </dgm:adjLst>
            </dgm:shape>
            <dgm:presOf axis="self" ptType="sibTrans"/>
            <dgm:constrLst>
              <dgm:constr type="lMarg"/>
              <dgm:constr type="rMarg"/>
              <dgm:constr type="tMarg"/>
              <dgm:constr type="bMarg"/>
            </dgm:constrLst>
            <dgm:ruleLst>
              <dgm:rule type="primFontSz" val="5" fact="NaN" max="NaN"/>
            </dgm:ruleLst>
          </dgm:layoutNode>
        </dgm:forEach>
      </dgm:layoutNode>
      <dgm:forEach name="Name2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78DDDEA-63BC-40A0-8BC0-D6413F38691F}" type="datetimeFigureOut">
              <a:rPr lang="en-US" smtClean="0"/>
              <a:t>12/1/2021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306F76E-E60C-4C54-B47A-C2C406EC8F72}" type="slidenum">
              <a:rPr lang="en-US" smtClean="0"/>
              <a:t>‹#›</a:t>
            </a:fld>
            <a:endParaRPr lang="en-US" dirty="0"/>
          </a:p>
        </p:txBody>
      </p:sp>
    </p:spTree>
    <p:extLst>
      <p:ext uri="{BB962C8B-B14F-4D97-AF65-F5344CB8AC3E}">
        <p14:creationId xmlns:p14="http://schemas.microsoft.com/office/powerpoint/2010/main" val="29874831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is ethical hacking? I’m sure for many this oxymoron has confused many people and has been the topic of many interesting conversations. In an attempt to help to clarify any questions about ethical hacking, we will work to explain what hacking is and its intent, what determines if a person is hacker, what ethical hacking is, the ways hackers obtain unauthorized access, common tools used by malicious hackers, ethical hacking and it role in combating threats, key vulnerabilities ethical hackers look for, and common tools, used by most ethical hackers.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416896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an effort to protect systems and networks, ethical hacking would necessarily require the security professionals to look for vulnerabilities such as, SQL injections, changes in security settings, unprotected databases which may expose sensitive data, weakness in middleware security, and risks within protocols used to transmit data.</a:t>
            </a:r>
          </a:p>
        </p:txBody>
      </p:sp>
      <p:sp>
        <p:nvSpPr>
          <p:cNvPr id="4" name="Slide Number Placeholder 3"/>
          <p:cNvSpPr>
            <a:spLocks noGrp="1"/>
          </p:cNvSpPr>
          <p:nvPr>
            <p:ph type="sldNum" sz="quarter" idx="5"/>
          </p:nvPr>
        </p:nvSpPr>
        <p:spPr/>
        <p:txBody>
          <a:bodyPr/>
          <a:lstStyle/>
          <a:p>
            <a:fld id="{4306F76E-E60C-4C54-B47A-C2C406EC8F72}" type="slidenum">
              <a:rPr lang="en-US" smtClean="0"/>
              <a:t>11</a:t>
            </a:fld>
            <a:endParaRPr lang="en-US" dirty="0"/>
          </a:p>
        </p:txBody>
      </p:sp>
    </p:spTree>
    <p:extLst>
      <p:ext uri="{BB962C8B-B14F-4D97-AF65-F5344CB8AC3E}">
        <p14:creationId xmlns:p14="http://schemas.microsoft.com/office/powerpoint/2010/main" val="24158493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combating cybersecurity threats, some the most common tools ethical hackers use are well known computer specialist around the world. From Nmap, which is a free open source security tool used by many infosec professional to manage and audit networks and Operating Systems, for both local and remote devices, Wireshark, which is also a free open source tool that allows you to real-time analysis of network traffic, to John the Ripper, which is consider the most popular for cracking passwords and building password security. John the Ripper, is famed or being able to detect which type of encryption is used to secure a password and decrypt it. These tools are only few considered to fall within the top 15 tools used by infosec professionals.</a:t>
            </a:r>
          </a:p>
        </p:txBody>
      </p:sp>
      <p:sp>
        <p:nvSpPr>
          <p:cNvPr id="4" name="Slide Number Placeholder 3"/>
          <p:cNvSpPr>
            <a:spLocks noGrp="1"/>
          </p:cNvSpPr>
          <p:nvPr>
            <p:ph type="sldNum" sz="quarter" idx="5"/>
          </p:nvPr>
        </p:nvSpPr>
        <p:spPr/>
        <p:txBody>
          <a:bodyPr/>
          <a:lstStyle/>
          <a:p>
            <a:fld id="{4306F76E-E60C-4C54-B47A-C2C406EC8F72}" type="slidenum">
              <a:rPr lang="en-US" smtClean="0"/>
              <a:t>12</a:t>
            </a:fld>
            <a:endParaRPr lang="en-US" dirty="0"/>
          </a:p>
        </p:txBody>
      </p:sp>
    </p:spTree>
    <p:extLst>
      <p:ext uri="{BB962C8B-B14F-4D97-AF65-F5344CB8AC3E}">
        <p14:creationId xmlns:p14="http://schemas.microsoft.com/office/powerpoint/2010/main" val="16234479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an attempt to insure that system and networks are secured properly, it will require multiple resources from development to distribution to look for any possible vulnerabilities that can result in breaches. But, the pursuit of adequate security does not end there. Developers, companies, and governments, must work continuously to find possible susceptibilities to malicious hackers. In that pursuit, the employment of ethical hackers is essential to this success. There ethical hacking today, and in the foreseeable future, is a vital role to secure our systems, networks, and the precious data we have.</a:t>
            </a:r>
          </a:p>
        </p:txBody>
      </p:sp>
      <p:sp>
        <p:nvSpPr>
          <p:cNvPr id="4" name="Slide Number Placeholder 3"/>
          <p:cNvSpPr>
            <a:spLocks noGrp="1"/>
          </p:cNvSpPr>
          <p:nvPr>
            <p:ph type="sldNum" sz="quarter" idx="5"/>
          </p:nvPr>
        </p:nvSpPr>
        <p:spPr/>
        <p:txBody>
          <a:bodyPr/>
          <a:lstStyle/>
          <a:p>
            <a:fld id="{4306F76E-E60C-4C54-B47A-C2C406EC8F72}" type="slidenum">
              <a:rPr lang="en-US" smtClean="0"/>
              <a:t>13</a:t>
            </a:fld>
            <a:endParaRPr lang="en-US" dirty="0"/>
          </a:p>
        </p:txBody>
      </p:sp>
    </p:spTree>
    <p:extLst>
      <p:ext uri="{BB962C8B-B14F-4D97-AF65-F5344CB8AC3E}">
        <p14:creationId xmlns:p14="http://schemas.microsoft.com/office/powerpoint/2010/main" val="39549663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Attackers often use many different tactics to exploit, damage, and steel, information or money from unexpecting victims. The attacks can come in the form of malware, viruses, worms, trojans, phishing and spoofing, hoaxes, social engineering, logic bombs, DDoS attacks, and ransomware to name a few. Because there a plethora of attacks, it is very important ethical hackers are aware of these types of attacks in order to identify and combat them.</a:t>
            </a:r>
          </a:p>
        </p:txBody>
      </p:sp>
      <p:sp>
        <p:nvSpPr>
          <p:cNvPr id="4" name="Slide Number Placeholder 3"/>
          <p:cNvSpPr>
            <a:spLocks noGrp="1"/>
          </p:cNvSpPr>
          <p:nvPr>
            <p:ph type="sldNum" sz="quarter" idx="5"/>
          </p:nvPr>
        </p:nvSpPr>
        <p:spPr/>
        <p:txBody>
          <a:bodyPr/>
          <a:lstStyle/>
          <a:p>
            <a:fld id="{4306F76E-E60C-4C54-B47A-C2C406EC8F72}" type="slidenum">
              <a:rPr lang="en-US" smtClean="0"/>
              <a:t>3</a:t>
            </a:fld>
            <a:endParaRPr lang="en-US" dirty="0"/>
          </a:p>
        </p:txBody>
      </p:sp>
    </p:spTree>
    <p:extLst>
      <p:ext uri="{BB962C8B-B14F-4D97-AF65-F5344CB8AC3E}">
        <p14:creationId xmlns:p14="http://schemas.microsoft.com/office/powerpoint/2010/main" val="33613826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Often times we believe hacking to be only associated with the use of technology, but the truth is hacking has been around for longer than we know. Our perception of what hacking is has primarily been shaped by our awareness of system breaches and social media account hacks. But hacking can also be done in ways that require no use of technology, but merely by asking a series of questions to obtain the necessary information needed to gain unauthorized access. We know this as social engineering. Other forms of hacking includes the age old trick of breaking the combination on the old style </a:t>
            </a:r>
            <a:r>
              <a:rPr lang="en-US" dirty="0" err="1"/>
              <a:t>MasterLock</a:t>
            </a:r>
            <a:r>
              <a:rPr lang="en-US" dirty="0"/>
              <a:t> combination locks, or merely jimmying a door to gain access to a facility or a room.  </a:t>
            </a:r>
          </a:p>
        </p:txBody>
      </p:sp>
      <p:sp>
        <p:nvSpPr>
          <p:cNvPr id="4" name="Slide Number Placeholder 3"/>
          <p:cNvSpPr>
            <a:spLocks noGrp="1"/>
          </p:cNvSpPr>
          <p:nvPr>
            <p:ph type="sldNum" sz="quarter" idx="5"/>
          </p:nvPr>
        </p:nvSpPr>
        <p:spPr/>
        <p:txBody>
          <a:bodyPr/>
          <a:lstStyle/>
          <a:p>
            <a:fld id="{4306F76E-E60C-4C54-B47A-C2C406EC8F72}" type="slidenum">
              <a:rPr lang="en-US" smtClean="0"/>
              <a:t>4</a:t>
            </a:fld>
            <a:endParaRPr lang="en-US" dirty="0"/>
          </a:p>
        </p:txBody>
      </p:sp>
    </p:spTree>
    <p:extLst>
      <p:ext uri="{BB962C8B-B14F-4D97-AF65-F5344CB8AC3E}">
        <p14:creationId xmlns:p14="http://schemas.microsoft.com/office/powerpoint/2010/main" val="18968254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Though the desire to gain unauthorized access to a system or facility is the goal, often time the purpose behind hacking is monetary, to exploit a system’s vulnerabilities, and or for sheer thrill seeking. This purpose can be target towards an individual, a company, or a government.</a:t>
            </a:r>
          </a:p>
          <a:p>
            <a:endParaRPr lang="en-US" dirty="0"/>
          </a:p>
        </p:txBody>
      </p:sp>
      <p:sp>
        <p:nvSpPr>
          <p:cNvPr id="4" name="Slide Number Placeholder 3"/>
          <p:cNvSpPr>
            <a:spLocks noGrp="1"/>
          </p:cNvSpPr>
          <p:nvPr>
            <p:ph type="sldNum" sz="quarter" idx="5"/>
          </p:nvPr>
        </p:nvSpPr>
        <p:spPr/>
        <p:txBody>
          <a:bodyPr/>
          <a:lstStyle/>
          <a:p>
            <a:fld id="{4306F76E-E60C-4C54-B47A-C2C406EC8F72}" type="slidenum">
              <a:rPr lang="en-US" smtClean="0"/>
              <a:t>5</a:t>
            </a:fld>
            <a:endParaRPr lang="en-US" dirty="0"/>
          </a:p>
        </p:txBody>
      </p:sp>
    </p:spTree>
    <p:extLst>
      <p:ext uri="{BB962C8B-B14F-4D97-AF65-F5344CB8AC3E}">
        <p14:creationId xmlns:p14="http://schemas.microsoft.com/office/powerpoint/2010/main" val="30213865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truth is that we can’t truly know or determine who is a hacker. Hackers can be young intuitive children just looking for a thrill, or an older person who has years of knowledge in computer science and coding, or a hacker could be a man or woman, can be a nation state, or even a computer, or a network of computers.  Hackers a</a:t>
            </a:r>
          </a:p>
        </p:txBody>
      </p:sp>
      <p:sp>
        <p:nvSpPr>
          <p:cNvPr id="4" name="Slide Number Placeholder 3"/>
          <p:cNvSpPr>
            <a:spLocks noGrp="1"/>
          </p:cNvSpPr>
          <p:nvPr>
            <p:ph type="sldNum" sz="quarter" idx="5"/>
          </p:nvPr>
        </p:nvSpPr>
        <p:spPr/>
        <p:txBody>
          <a:bodyPr/>
          <a:lstStyle/>
          <a:p>
            <a:fld id="{4306F76E-E60C-4C54-B47A-C2C406EC8F72}" type="slidenum">
              <a:rPr lang="en-US" smtClean="0"/>
              <a:t>6</a:t>
            </a:fld>
            <a:endParaRPr lang="en-US" dirty="0"/>
          </a:p>
        </p:txBody>
      </p:sp>
    </p:spTree>
    <p:extLst>
      <p:ext uri="{BB962C8B-B14F-4D97-AF65-F5344CB8AC3E}">
        <p14:creationId xmlns:p14="http://schemas.microsoft.com/office/powerpoint/2010/main" val="41945340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order to understand ethical hacking, we first must understand that there are different types of hackers. From the black hat hackers that are malicious and seek to do harm, to the gray hat hackers that look for vulnerabilities in systems, software, and devices and publish the finding to force companies into fixing them, whit hat hackers that participate in breaching systems for ethical reasons, state-spored hackers, which could be a group or individuals employed by a nation to hack other nations, red teams which is a group of ethical hackers masking as malicious attacker to gain intel on how to combat them; and lastly, blue teams, which is a group of ethical hackers that work closely with red teams in or to secure and fortify systems from malicious attacks.</a:t>
            </a:r>
          </a:p>
        </p:txBody>
      </p:sp>
      <p:sp>
        <p:nvSpPr>
          <p:cNvPr id="4" name="Slide Number Placeholder 3"/>
          <p:cNvSpPr>
            <a:spLocks noGrp="1"/>
          </p:cNvSpPr>
          <p:nvPr>
            <p:ph type="sldNum" sz="quarter" idx="5"/>
          </p:nvPr>
        </p:nvSpPr>
        <p:spPr/>
        <p:txBody>
          <a:bodyPr/>
          <a:lstStyle/>
          <a:p>
            <a:fld id="{4306F76E-E60C-4C54-B47A-C2C406EC8F72}" type="slidenum">
              <a:rPr lang="en-US" smtClean="0"/>
              <a:t>7</a:t>
            </a:fld>
            <a:endParaRPr lang="en-US" dirty="0"/>
          </a:p>
        </p:txBody>
      </p:sp>
    </p:spTree>
    <p:extLst>
      <p:ext uri="{BB962C8B-B14F-4D97-AF65-F5344CB8AC3E}">
        <p14:creationId xmlns:p14="http://schemas.microsoft.com/office/powerpoint/2010/main" val="9189250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Hackers can gain unauthorized access to systems in many ways. Some of these ways includes social engineering, trojan horses and back doors downloaded to systems through the exploitation of a program vulnerability, through metadata hidden within clickable images on a nefarious website, just to name a few.</a:t>
            </a:r>
          </a:p>
        </p:txBody>
      </p:sp>
      <p:sp>
        <p:nvSpPr>
          <p:cNvPr id="4" name="Slide Number Placeholder 3"/>
          <p:cNvSpPr>
            <a:spLocks noGrp="1"/>
          </p:cNvSpPr>
          <p:nvPr>
            <p:ph type="sldNum" sz="quarter" idx="5"/>
          </p:nvPr>
        </p:nvSpPr>
        <p:spPr/>
        <p:txBody>
          <a:bodyPr/>
          <a:lstStyle/>
          <a:p>
            <a:fld id="{4306F76E-E60C-4C54-B47A-C2C406EC8F72}" type="slidenum">
              <a:rPr lang="en-US" smtClean="0"/>
              <a:t>8</a:t>
            </a:fld>
            <a:endParaRPr lang="en-US" dirty="0"/>
          </a:p>
        </p:txBody>
      </p:sp>
    </p:spTree>
    <p:extLst>
      <p:ext uri="{BB962C8B-B14F-4D97-AF65-F5344CB8AC3E}">
        <p14:creationId xmlns:p14="http://schemas.microsoft.com/office/powerpoint/2010/main" val="21260657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view ethical hacking as the legal authorization to bypass system securities with the intent to detect, analyze, secure vulnerabilities found in a system or its network. Ethical hacking is a legal practice employed by companies who wants to insure their systems are secure from potential attacks. An ethical hacker could be an individual contractor, or it could be a team of hackers, such as a red team or a blue team as mentioned earlier.</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4306F76E-E60C-4C54-B47A-C2C406EC8F72}" type="slidenum">
              <a:rPr lang="en-US" smtClean="0"/>
              <a:t>9</a:t>
            </a:fld>
            <a:endParaRPr lang="en-US" dirty="0"/>
          </a:p>
        </p:txBody>
      </p:sp>
    </p:spTree>
    <p:extLst>
      <p:ext uri="{BB962C8B-B14F-4D97-AF65-F5344CB8AC3E}">
        <p14:creationId xmlns:p14="http://schemas.microsoft.com/office/powerpoint/2010/main" val="33136434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Differing from malicious hackers, ethical hackers can either White Hat hackers, red hat hackers, or blue hat hackers. In detail, a white hat hacker are often employed by a company and can be security professionals. This type of hacker often work with other security professionals to legally hack the systems of an authorized owner. This type of ethical hacking is used improve system protocols and network, amongst other things. Much like the White Hat hacker,  Red Hat hackers too, operate ethically but often use aggressive counter-measure that can lead the total destruction of the systems of Black Hat hackers. Of times these types of hackers are employed by the government. And lastly, Blue Hat hackers, are too considered to use ethical hacking in their approach to finding vulnerabilities, is also believed to be individual who have little to no skills, or interest in hacking, but have desire to seek revenge against a hacking that may have caused him or her destress.</a:t>
            </a:r>
          </a:p>
        </p:txBody>
      </p:sp>
      <p:sp>
        <p:nvSpPr>
          <p:cNvPr id="4" name="Slide Number Placeholder 3"/>
          <p:cNvSpPr>
            <a:spLocks noGrp="1"/>
          </p:cNvSpPr>
          <p:nvPr>
            <p:ph type="sldNum" sz="quarter" idx="5"/>
          </p:nvPr>
        </p:nvSpPr>
        <p:spPr/>
        <p:txBody>
          <a:bodyPr/>
          <a:lstStyle/>
          <a:p>
            <a:fld id="{4306F76E-E60C-4C54-B47A-C2C406EC8F72}" type="slidenum">
              <a:rPr lang="en-US" smtClean="0"/>
              <a:t>10</a:t>
            </a:fld>
            <a:endParaRPr lang="en-US" dirty="0"/>
          </a:p>
        </p:txBody>
      </p:sp>
    </p:spTree>
    <p:extLst>
      <p:ext uri="{BB962C8B-B14F-4D97-AF65-F5344CB8AC3E}">
        <p14:creationId xmlns:p14="http://schemas.microsoft.com/office/powerpoint/2010/main" val="27955096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D291B17-9318-49DB-B28B-6E5994AE9581}" type="datetime1">
              <a:rPr lang="en-US" smtClean="0"/>
              <a:t>12/1/2021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171914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D291B17-9318-49DB-B28B-6E5994AE9581}" type="datetime1">
              <a:rPr lang="en-US" smtClean="0"/>
              <a:t>12/1/2021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24077801"/>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ED291B17-9318-49DB-B28B-6E5994AE9581}" type="datetime1">
              <a:rPr lang="en-US" smtClean="0"/>
              <a:t>12/1/2021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820399686"/>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ED291B17-9318-49DB-B28B-6E5994AE9581}" type="datetime1">
              <a:rPr lang="en-US" smtClean="0"/>
              <a:t>12/1/2021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3988649102"/>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D291B17-9318-49DB-B28B-6E5994AE9581}" type="datetime1">
              <a:rPr lang="en-US" smtClean="0"/>
              <a:t>12/1/2021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544519600"/>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ED291B17-9318-49DB-B28B-6E5994AE9581}" type="datetime1">
              <a:rPr lang="en-US" smtClean="0"/>
              <a:t>12/1/2021</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937809804"/>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ED291B17-9318-49DB-B28B-6E5994AE9581}" type="datetime1">
              <a:rPr lang="en-US" smtClean="0"/>
              <a:t>12/1/2021</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004664422"/>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D291B17-9318-49DB-B28B-6E5994AE9581}" type="datetime1">
              <a:rPr lang="en-US" smtClean="0"/>
              <a:t>12/1/2021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05868199"/>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D291B17-9318-49DB-B28B-6E5994AE9581}" type="datetime1">
              <a:rPr lang="en-US" smtClean="0"/>
              <a:t>12/1/2021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699954550"/>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78DD82B9-B8EE-4375-B6FF-88FA6ABB15D9}" type="datetime1">
              <a:rPr lang="en-US" smtClean="0"/>
              <a:t>12/1/2021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369374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2497495-0637-405E-AE64-5CC7506D51F5}" type="datetime1">
              <a:rPr lang="en-US" smtClean="0"/>
              <a:t>12/1/2021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1061508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BFFD690-9426-415D-8B65-26881E07B2D4}" type="datetime1">
              <a:rPr lang="en-US" smtClean="0"/>
              <a:t>12/1/2021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041000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4C4989A-474C-40DE-95B9-011C28B71673}" type="datetime1">
              <a:rPr lang="en-US" smtClean="0"/>
              <a:t>12/1/2021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029259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5DB4ED54-5B5E-4A04-93D3-5772E3CE3818}" type="datetime1">
              <a:rPr lang="en-US" smtClean="0"/>
              <a:t>12/1/2021</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9029998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EDE50D6-574B-40AF-946F-D52A04ADE379}" type="datetime1">
              <a:rPr lang="en-US" smtClean="0"/>
              <a:t>12/1/2021</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1819392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D82884F1-FFEA-405F-9602-3DCA865EDA4E}" type="datetime1">
              <a:rPr lang="en-US" smtClean="0"/>
              <a:t>12/1/2021</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6550003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12/1/2021</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321172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ED291B17-9318-49DB-B28B-6E5994AE9581}" type="datetime1">
              <a:rPr lang="en-US" smtClean="0"/>
              <a:t>12/1/2021</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1252451443"/>
      </p:ext>
    </p:extLst>
  </p:cSld>
  <p:clrMap bg1="dk1" tx1="lt1" bg2="dk2" tx2="lt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 id="2147483683" r:id="rId13"/>
    <p:sldLayoutId id="2147483684" r:id="rId14"/>
    <p:sldLayoutId id="2147483685" r:id="rId15"/>
    <p:sldLayoutId id="2147483686" r:id="rId16"/>
    <p:sldLayoutId id="2147483687"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9.xml"/><Relationship Id="rId1" Type="http://schemas.openxmlformats.org/officeDocument/2006/relationships/slideLayout" Target="../slideLayouts/slideLayout9.xml"/><Relationship Id="rId5" Type="http://schemas.openxmlformats.org/officeDocument/2006/relationships/hyperlink" Target="https://creativecommons.org/licenses/by-nc-nd/3.0/" TargetMode="External"/><Relationship Id="rId4" Type="http://schemas.openxmlformats.org/officeDocument/2006/relationships/hyperlink" Target="https://www.flickr.com/photos/tsevis/93150384/"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0.xml"/><Relationship Id="rId1" Type="http://schemas.openxmlformats.org/officeDocument/2006/relationships/slideLayout" Target="../slideLayouts/slideLayout8.xml"/><Relationship Id="rId5" Type="http://schemas.openxmlformats.org/officeDocument/2006/relationships/hyperlink" Target="https://creativecommons.org/licenses/by/3.0/" TargetMode="External"/><Relationship Id="rId4" Type="http://schemas.openxmlformats.org/officeDocument/2006/relationships/hyperlink" Target="http://ethicalhackerszone.blogspot.com/2013_08_01_archive.html"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1.xml"/><Relationship Id="rId1" Type="http://schemas.openxmlformats.org/officeDocument/2006/relationships/slideLayout" Target="../slideLayouts/slideLayout8.xml"/><Relationship Id="rId5" Type="http://schemas.openxmlformats.org/officeDocument/2006/relationships/hyperlink" Target="https://creativecommons.org/licenses/by/3.0/" TargetMode="External"/><Relationship Id="rId4" Type="http://schemas.openxmlformats.org/officeDocument/2006/relationships/hyperlink" Target="https://overbr.com.br/artigos/evoluindo-na-carreira-de-cybersecurity"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hyperlink" Target="https://creativecommons.org/licenses/by-sa/3.0/" TargetMode="External"/><Relationship Id="rId4" Type="http://schemas.openxmlformats.org/officeDocument/2006/relationships/hyperlink" Target="https://raymondtec.com/2019/01/the-app-approval-workflow-keeps-enterprise-security-in-check-without-disrupting-productivity/" TargetMode="External"/></Relationships>
</file>

<file path=ppt/slides/_rels/slide14.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2.xml"/><Relationship Id="rId1" Type="http://schemas.openxmlformats.org/officeDocument/2006/relationships/slideLayout" Target="../slideLayouts/slideLayout8.xml"/><Relationship Id="rId5" Type="http://schemas.openxmlformats.org/officeDocument/2006/relationships/hyperlink" Target="https://creativecommons.org/licenses/by-sa/3.0/" TargetMode="External"/><Relationship Id="rId4" Type="http://schemas.openxmlformats.org/officeDocument/2006/relationships/hyperlink" Target="https://01gov.com/increase-cyber-attacks-governments/"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6.xml.rels><?xml version="1.0" encoding="UTF-8" standalone="yes"?>
<Relationships xmlns="http://schemas.openxmlformats.org/package/2006/relationships"><Relationship Id="rId8" Type="http://schemas.openxmlformats.org/officeDocument/2006/relationships/hyperlink" Target="https://creativecommons.org/licenses/by-sa/3.0/" TargetMode="External"/><Relationship Id="rId3" Type="http://schemas.openxmlformats.org/officeDocument/2006/relationships/image" Target="../media/image15.png"/><Relationship Id="rId7" Type="http://schemas.openxmlformats.org/officeDocument/2006/relationships/hyperlink" Target="https://creativecommons.org/licenses/by-nc/3.0/" TargetMode="External"/><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hyperlink" Target="http://thecollaboratory.wikidot.com/2013-spring-sociology" TargetMode="External"/><Relationship Id="rId5" Type="http://schemas.openxmlformats.org/officeDocument/2006/relationships/image" Target="../media/image16.jpg"/><Relationship Id="rId4" Type="http://schemas.openxmlformats.org/officeDocument/2006/relationships/hyperlink" Target="https://www.freepngimg.com/png/88516-blue-product-faq-question-mark-free-clipart-hd"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6.xml"/><Relationship Id="rId1" Type="http://schemas.openxmlformats.org/officeDocument/2006/relationships/slideLayout" Target="../slideLayouts/slideLayout8.xml"/><Relationship Id="rId4" Type="http://schemas.openxmlformats.org/officeDocument/2006/relationships/hyperlink" Target="https://www.pexels.com/photo/code-coding-programmer-programming-305283/"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hyperlink" Target="https://creativecommons.org/licenses/by-nc-sa/3.0/" TargetMode="External"/><Relationship Id="rId4" Type="http://schemas.openxmlformats.org/officeDocument/2006/relationships/hyperlink" Target="http://elblogdelbeto.com/introduccion-a-ethical-hacking/"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descr="A dog looking at the camera">
            <a:extLst>
              <a:ext uri="{FF2B5EF4-FFF2-40B4-BE49-F238E27FC236}">
                <a16:creationId xmlns:a16="http://schemas.microsoft.com/office/drawing/2014/main" id="{F0B92F21-44D0-49F2-B59D-6723737D9B5C}"/>
              </a:ext>
            </a:extLst>
          </p:cNvPr>
          <p:cNvPicPr>
            <a:picLocks noChangeAspect="1"/>
          </p:cNvPicPr>
          <p:nvPr/>
        </p:nvPicPr>
        <p:blipFill rotWithShape="1">
          <a:blip r:embed="rId2">
            <a:alphaModFix amt="40000"/>
            <a:extLst>
              <a:ext uri="{28A0092B-C50C-407E-A947-70E740481C1C}">
                <a14:useLocalDpi xmlns:a14="http://schemas.microsoft.com/office/drawing/2010/main" val="0"/>
              </a:ext>
            </a:extLst>
          </a:blip>
          <a:srcRect/>
          <a:stretch/>
        </p:blipFill>
        <p:spPr>
          <a:xfrm>
            <a:off x="20" y="-87076"/>
            <a:ext cx="12191980" cy="6857990"/>
          </a:xfrm>
          <a:prstGeom prst="rect">
            <a:avLst/>
          </a:prstGeom>
        </p:spPr>
      </p:pic>
      <p:sp>
        <p:nvSpPr>
          <p:cNvPr id="2" name="Title 1">
            <a:extLst>
              <a:ext uri="{FF2B5EF4-FFF2-40B4-BE49-F238E27FC236}">
                <a16:creationId xmlns:a16="http://schemas.microsoft.com/office/drawing/2014/main" id="{1C21E816-31F5-48BB-BD02-D15F2F18B48A}"/>
              </a:ext>
            </a:extLst>
          </p:cNvPr>
          <p:cNvSpPr>
            <a:spLocks noGrp="1"/>
          </p:cNvSpPr>
          <p:nvPr>
            <p:ph type="ctrTitle"/>
          </p:nvPr>
        </p:nvSpPr>
        <p:spPr>
          <a:xfrm>
            <a:off x="965201" y="1020431"/>
            <a:ext cx="10225530" cy="1475013"/>
          </a:xfrm>
        </p:spPr>
        <p:txBody>
          <a:bodyPr>
            <a:normAutofit/>
          </a:bodyPr>
          <a:lstStyle/>
          <a:p>
            <a:r>
              <a:rPr lang="en-US" sz="4000" dirty="0">
                <a:solidFill>
                  <a:schemeClr val="tx1"/>
                </a:solidFill>
              </a:rPr>
              <a:t>Ethical Hacking</a:t>
            </a:r>
          </a:p>
        </p:txBody>
      </p:sp>
      <p:sp>
        <p:nvSpPr>
          <p:cNvPr id="3" name="Subtitle 2">
            <a:extLst>
              <a:ext uri="{FF2B5EF4-FFF2-40B4-BE49-F238E27FC236}">
                <a16:creationId xmlns:a16="http://schemas.microsoft.com/office/drawing/2014/main" id="{835D6E6B-3353-491C-A3C6-F278D6CED8B3}"/>
              </a:ext>
            </a:extLst>
          </p:cNvPr>
          <p:cNvSpPr>
            <a:spLocks noGrp="1"/>
          </p:cNvSpPr>
          <p:nvPr>
            <p:ph type="subTitle" idx="1"/>
          </p:nvPr>
        </p:nvSpPr>
        <p:spPr>
          <a:xfrm>
            <a:off x="965200" y="2495445"/>
            <a:ext cx="10225530" cy="590321"/>
          </a:xfrm>
        </p:spPr>
        <p:txBody>
          <a:bodyPr>
            <a:normAutofit/>
          </a:bodyPr>
          <a:lstStyle/>
          <a:p>
            <a:r>
              <a:rPr lang="en-US" dirty="0">
                <a:solidFill>
                  <a:schemeClr val="tx1"/>
                </a:solidFill>
              </a:rPr>
              <a:t>Fighting fire with fire</a:t>
            </a:r>
            <a:endParaRPr lang="en-US" sz="1600" dirty="0">
              <a:solidFill>
                <a:schemeClr val="tx1"/>
              </a:solidFill>
            </a:endParaRPr>
          </a:p>
        </p:txBody>
      </p:sp>
    </p:spTree>
    <p:extLst>
      <p:ext uri="{BB962C8B-B14F-4D97-AF65-F5344CB8AC3E}">
        <p14:creationId xmlns:p14="http://schemas.microsoft.com/office/powerpoint/2010/main" val="1205248810"/>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9E12EB-3041-486C-82AA-5A071FA5042C}"/>
              </a:ext>
            </a:extLst>
          </p:cNvPr>
          <p:cNvSpPr>
            <a:spLocks noGrp="1"/>
          </p:cNvSpPr>
          <p:nvPr>
            <p:ph type="title"/>
          </p:nvPr>
        </p:nvSpPr>
        <p:spPr/>
        <p:txBody>
          <a:bodyPr>
            <a:normAutofit/>
          </a:bodyPr>
          <a:lstStyle/>
          <a:p>
            <a:r>
              <a:rPr lang="en-US" dirty="0"/>
              <a:t>Ethical Hacking Cont’d</a:t>
            </a:r>
          </a:p>
        </p:txBody>
      </p:sp>
      <p:sp>
        <p:nvSpPr>
          <p:cNvPr id="4" name="Text Placeholder 3">
            <a:extLst>
              <a:ext uri="{FF2B5EF4-FFF2-40B4-BE49-F238E27FC236}">
                <a16:creationId xmlns:a16="http://schemas.microsoft.com/office/drawing/2014/main" id="{2E67AE6E-33C0-4A2C-A0F5-1902BB15A92A}"/>
              </a:ext>
            </a:extLst>
          </p:cNvPr>
          <p:cNvSpPr>
            <a:spLocks noGrp="1"/>
          </p:cNvSpPr>
          <p:nvPr>
            <p:ph type="body" sz="half" idx="2"/>
          </p:nvPr>
        </p:nvSpPr>
        <p:spPr/>
        <p:txBody>
          <a:bodyPr/>
          <a:lstStyle/>
          <a:p>
            <a:pPr marL="285750" indent="-285750">
              <a:buFont typeface="Wingdings" panose="05000000000000000000" pitchFamily="2" charset="2"/>
              <a:buChar char="q"/>
            </a:pPr>
            <a:r>
              <a:rPr lang="en-US" dirty="0"/>
              <a:t>White Hat Hackers</a:t>
            </a:r>
          </a:p>
          <a:p>
            <a:pPr marL="285750" indent="-285750">
              <a:buFont typeface="Wingdings" panose="05000000000000000000" pitchFamily="2" charset="2"/>
              <a:buChar char="q"/>
            </a:pPr>
            <a:r>
              <a:rPr lang="en-US" dirty="0"/>
              <a:t>Red Hat Hackers</a:t>
            </a:r>
          </a:p>
          <a:p>
            <a:pPr marL="285750" indent="-285750">
              <a:buFont typeface="Wingdings" panose="05000000000000000000" pitchFamily="2" charset="2"/>
              <a:buChar char="q"/>
            </a:pPr>
            <a:r>
              <a:rPr lang="en-US" dirty="0"/>
              <a:t>Blue Hat Hackers</a:t>
            </a:r>
          </a:p>
          <a:p>
            <a:pPr marL="285750" indent="-285750">
              <a:buFont typeface="Wingdings" panose="05000000000000000000" pitchFamily="2" charset="2"/>
              <a:buChar char="q"/>
            </a:pPr>
            <a:endParaRPr lang="en-US" dirty="0"/>
          </a:p>
        </p:txBody>
      </p:sp>
      <p:pic>
        <p:nvPicPr>
          <p:cNvPr id="16" name="Picture 15">
            <a:extLst>
              <a:ext uri="{FF2B5EF4-FFF2-40B4-BE49-F238E27FC236}">
                <a16:creationId xmlns:a16="http://schemas.microsoft.com/office/drawing/2014/main" id="{18037F71-6710-4AC6-829E-A43A1362CE35}"/>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5114895" y="1714500"/>
            <a:ext cx="6647613" cy="4485841"/>
          </a:xfrm>
          <a:prstGeom prst="rect">
            <a:avLst/>
          </a:prstGeom>
        </p:spPr>
      </p:pic>
      <p:sp>
        <p:nvSpPr>
          <p:cNvPr id="17" name="TextBox 16">
            <a:extLst>
              <a:ext uri="{FF2B5EF4-FFF2-40B4-BE49-F238E27FC236}">
                <a16:creationId xmlns:a16="http://schemas.microsoft.com/office/drawing/2014/main" id="{0C07796F-7C50-4FE7-9986-333BB8E03C76}"/>
              </a:ext>
            </a:extLst>
          </p:cNvPr>
          <p:cNvSpPr txBox="1"/>
          <p:nvPr/>
        </p:nvSpPr>
        <p:spPr>
          <a:xfrm>
            <a:off x="8307627" y="6330500"/>
            <a:ext cx="3454881" cy="369332"/>
          </a:xfrm>
          <a:prstGeom prst="rect">
            <a:avLst/>
          </a:prstGeom>
          <a:noFill/>
        </p:spPr>
        <p:txBody>
          <a:bodyPr wrap="square" rtlCol="0">
            <a:spAutoFit/>
          </a:bodyPr>
          <a:lstStyle/>
          <a:p>
            <a:r>
              <a:rPr lang="en-US" sz="900">
                <a:hlinkClick r:id="rId4" tooltip="https://www.flickr.com/photos/tsevis/93150384/"/>
              </a:rPr>
              <a:t>This Photo</a:t>
            </a:r>
            <a:r>
              <a:rPr lang="en-US" sz="900"/>
              <a:t> by Unknown Author is licensed under </a:t>
            </a:r>
            <a:r>
              <a:rPr lang="en-US" sz="900">
                <a:hlinkClick r:id="rId5" tooltip="https://creativecommons.org/licenses/by-nc-nd/3.0/"/>
              </a:rPr>
              <a:t>CC BY-NC-ND</a:t>
            </a:r>
            <a:endParaRPr lang="en-US" sz="900"/>
          </a:p>
        </p:txBody>
      </p:sp>
      <p:sp>
        <p:nvSpPr>
          <p:cNvPr id="19" name="TextBox 18">
            <a:extLst>
              <a:ext uri="{FF2B5EF4-FFF2-40B4-BE49-F238E27FC236}">
                <a16:creationId xmlns:a16="http://schemas.microsoft.com/office/drawing/2014/main" id="{5724FA89-CE9D-4AC7-BD74-B9E0620CC2F4}"/>
              </a:ext>
            </a:extLst>
          </p:cNvPr>
          <p:cNvSpPr txBox="1"/>
          <p:nvPr/>
        </p:nvSpPr>
        <p:spPr>
          <a:xfrm>
            <a:off x="2967117" y="4260672"/>
            <a:ext cx="1460652" cy="369332"/>
          </a:xfrm>
          <a:prstGeom prst="rect">
            <a:avLst/>
          </a:prstGeom>
          <a:noFill/>
        </p:spPr>
        <p:txBody>
          <a:bodyPr wrap="square">
            <a:spAutoFit/>
          </a:bodyPr>
          <a:lstStyle/>
          <a:p>
            <a:r>
              <a:rPr lang="en-US" dirty="0"/>
              <a:t> </a:t>
            </a:r>
            <a:r>
              <a:rPr lang="en-US" sz="1200" dirty="0">
                <a:effectLst/>
                <a:latin typeface="Calibri" panose="020F0502020204030204" pitchFamily="34" charset="0"/>
                <a:ea typeface="Calibri" panose="020F0502020204030204" pitchFamily="34" charset="0"/>
                <a:cs typeface="Times New Roman" panose="02020603050405020304" pitchFamily="18" charset="0"/>
              </a:rPr>
              <a:t>(Sarangam, 2020</a:t>
            </a:r>
            <a:r>
              <a:rPr lang="en-US" sz="1800" dirty="0">
                <a:effectLst/>
                <a:latin typeface="Calibri" panose="020F0502020204030204" pitchFamily="34" charset="0"/>
                <a:ea typeface="Calibri" panose="020F0502020204030204" pitchFamily="34" charset="0"/>
                <a:cs typeface="Times New Roman" panose="02020603050405020304" pitchFamily="18" charset="0"/>
              </a:rPr>
              <a:t>)</a:t>
            </a:r>
          </a:p>
        </p:txBody>
      </p:sp>
    </p:spTree>
    <p:extLst>
      <p:ext uri="{BB962C8B-B14F-4D97-AF65-F5344CB8AC3E}">
        <p14:creationId xmlns:p14="http://schemas.microsoft.com/office/powerpoint/2010/main" val="32766720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D3B392-9D66-45F7-AA71-83BCA9FC6BB3}"/>
              </a:ext>
            </a:extLst>
          </p:cNvPr>
          <p:cNvSpPr>
            <a:spLocks noGrp="1"/>
          </p:cNvSpPr>
          <p:nvPr>
            <p:ph type="title"/>
          </p:nvPr>
        </p:nvSpPr>
        <p:spPr/>
        <p:txBody>
          <a:bodyPr>
            <a:normAutofit fontScale="90000"/>
          </a:bodyPr>
          <a:lstStyle/>
          <a:p>
            <a:r>
              <a:rPr lang="en-US" dirty="0"/>
              <a:t>Key vulnerabilities ethical hackers look for</a:t>
            </a:r>
            <a:br>
              <a:rPr lang="en-US" dirty="0"/>
            </a:br>
            <a:endParaRPr lang="en-US" dirty="0"/>
          </a:p>
        </p:txBody>
      </p:sp>
      <p:sp>
        <p:nvSpPr>
          <p:cNvPr id="3" name="Content Placeholder 2">
            <a:extLst>
              <a:ext uri="{FF2B5EF4-FFF2-40B4-BE49-F238E27FC236}">
                <a16:creationId xmlns:a16="http://schemas.microsoft.com/office/drawing/2014/main" id="{008BEF04-A265-49E5-A6D7-3DEB7EE20AE3}"/>
              </a:ext>
            </a:extLst>
          </p:cNvPr>
          <p:cNvSpPr>
            <a:spLocks noGrp="1"/>
          </p:cNvSpPr>
          <p:nvPr>
            <p:ph idx="1"/>
          </p:nvPr>
        </p:nvSpPr>
        <p:spPr/>
        <p:txBody>
          <a:bodyPr/>
          <a:lstStyle/>
          <a:p>
            <a:endParaRPr lang="en-US" dirty="0"/>
          </a:p>
        </p:txBody>
      </p:sp>
      <p:sp>
        <p:nvSpPr>
          <p:cNvPr id="4" name="Text Placeholder 3">
            <a:extLst>
              <a:ext uri="{FF2B5EF4-FFF2-40B4-BE49-F238E27FC236}">
                <a16:creationId xmlns:a16="http://schemas.microsoft.com/office/drawing/2014/main" id="{72D67250-3000-4154-82B5-0D56BAECFE8D}"/>
              </a:ext>
            </a:extLst>
          </p:cNvPr>
          <p:cNvSpPr>
            <a:spLocks noGrp="1"/>
          </p:cNvSpPr>
          <p:nvPr>
            <p:ph type="body" sz="half" idx="2"/>
          </p:nvPr>
        </p:nvSpPr>
        <p:spPr/>
        <p:txBody>
          <a:bodyPr>
            <a:normAutofit/>
          </a:bodyPr>
          <a:lstStyle/>
          <a:p>
            <a:pPr marL="285750" indent="-285750">
              <a:buFont typeface="Wingdings" panose="05000000000000000000" pitchFamily="2" charset="2"/>
              <a:buChar char="q"/>
            </a:pPr>
            <a:r>
              <a:rPr lang="en-US" dirty="0"/>
              <a:t>Injection attacks</a:t>
            </a:r>
          </a:p>
          <a:p>
            <a:pPr marL="285750" indent="-285750">
              <a:buFont typeface="Wingdings" panose="05000000000000000000" pitchFamily="2" charset="2"/>
              <a:buChar char="q"/>
            </a:pPr>
            <a:r>
              <a:rPr lang="en-US" dirty="0"/>
              <a:t>Changes in security settings</a:t>
            </a:r>
          </a:p>
          <a:p>
            <a:pPr marL="285750" indent="-285750">
              <a:buFont typeface="Wingdings" panose="05000000000000000000" pitchFamily="2" charset="2"/>
              <a:buChar char="q"/>
            </a:pPr>
            <a:r>
              <a:rPr lang="en-US" dirty="0"/>
              <a:t>Exposure of sensitive data</a:t>
            </a:r>
          </a:p>
          <a:p>
            <a:pPr marL="285750" indent="-285750">
              <a:buFont typeface="Wingdings" panose="05000000000000000000" pitchFamily="2" charset="2"/>
              <a:buChar char="q"/>
            </a:pPr>
            <a:r>
              <a:rPr lang="en-US" dirty="0"/>
              <a:t>Breach in authentication protocols</a:t>
            </a:r>
          </a:p>
          <a:p>
            <a:pPr marL="285750" indent="-285750">
              <a:buFont typeface="Wingdings" panose="05000000000000000000" pitchFamily="2" charset="2"/>
              <a:buChar char="q"/>
            </a:pPr>
            <a:r>
              <a:rPr lang="en-US" dirty="0"/>
              <a:t>Components used in the system or network that may be used as access points</a:t>
            </a:r>
          </a:p>
          <a:p>
            <a:r>
              <a:rPr lang="en-US" dirty="0"/>
              <a:t> </a:t>
            </a:r>
            <a:r>
              <a:rPr lang="en-US" sz="1800" dirty="0">
                <a:effectLst/>
                <a:latin typeface="Calibri" panose="020F0502020204030204" pitchFamily="34" charset="0"/>
                <a:ea typeface="Calibri" panose="020F0502020204030204" pitchFamily="34" charset="0"/>
                <a:cs typeface="Times New Roman" panose="02020603050405020304" pitchFamily="18" charset="0"/>
              </a:rPr>
              <a:t>(Simplilearn, 2021)</a:t>
            </a:r>
          </a:p>
          <a:p>
            <a:pPr>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pic>
        <p:nvPicPr>
          <p:cNvPr id="5" name="Content Placeholder 10">
            <a:extLst>
              <a:ext uri="{FF2B5EF4-FFF2-40B4-BE49-F238E27FC236}">
                <a16:creationId xmlns:a16="http://schemas.microsoft.com/office/drawing/2014/main" id="{A26907E1-47F6-48FE-8953-9AA494B61B53}"/>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4568418" y="1179829"/>
            <a:ext cx="7121137" cy="5063920"/>
          </a:xfrm>
          <a:prstGeom prst="rect">
            <a:avLst/>
          </a:prstGeom>
        </p:spPr>
      </p:pic>
      <p:sp>
        <p:nvSpPr>
          <p:cNvPr id="6" name="TextBox 5">
            <a:extLst>
              <a:ext uri="{FF2B5EF4-FFF2-40B4-BE49-F238E27FC236}">
                <a16:creationId xmlns:a16="http://schemas.microsoft.com/office/drawing/2014/main" id="{E35D0630-A617-4ED6-844B-F615B002F7D7}"/>
              </a:ext>
            </a:extLst>
          </p:cNvPr>
          <p:cNvSpPr txBox="1"/>
          <p:nvPr/>
        </p:nvSpPr>
        <p:spPr>
          <a:xfrm>
            <a:off x="4556016" y="6290215"/>
            <a:ext cx="5808518" cy="230832"/>
          </a:xfrm>
          <a:prstGeom prst="rect">
            <a:avLst/>
          </a:prstGeom>
          <a:noFill/>
        </p:spPr>
        <p:txBody>
          <a:bodyPr wrap="square" rtlCol="0">
            <a:spAutoFit/>
          </a:bodyPr>
          <a:lstStyle/>
          <a:p>
            <a:r>
              <a:rPr lang="en-US" sz="900">
                <a:hlinkClick r:id="rId4" tooltip="http://ethicalhackerszone.blogspot.com/2013_08_01_archive.html"/>
              </a:rPr>
              <a:t>This Photo</a:t>
            </a:r>
            <a:r>
              <a:rPr lang="en-US" sz="900"/>
              <a:t> by Unknown Author is licensed under </a:t>
            </a:r>
            <a:r>
              <a:rPr lang="en-US" sz="900">
                <a:hlinkClick r:id="rId5" tooltip="https://creativecommons.org/licenses/by/3.0/"/>
              </a:rPr>
              <a:t>CC BY</a:t>
            </a:r>
            <a:endParaRPr lang="en-US" sz="900"/>
          </a:p>
        </p:txBody>
      </p:sp>
    </p:spTree>
    <p:extLst>
      <p:ext uri="{BB962C8B-B14F-4D97-AF65-F5344CB8AC3E}">
        <p14:creationId xmlns:p14="http://schemas.microsoft.com/office/powerpoint/2010/main" val="4743658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021427-2982-4300-985D-77E9B2E15F5D}"/>
              </a:ext>
            </a:extLst>
          </p:cNvPr>
          <p:cNvSpPr>
            <a:spLocks noGrp="1"/>
          </p:cNvSpPr>
          <p:nvPr>
            <p:ph type="title"/>
          </p:nvPr>
        </p:nvSpPr>
        <p:spPr>
          <a:xfrm>
            <a:off x="695461" y="168610"/>
            <a:ext cx="3855024" cy="2010180"/>
          </a:xfrm>
        </p:spPr>
        <p:txBody>
          <a:bodyPr>
            <a:normAutofit/>
          </a:bodyPr>
          <a:lstStyle/>
          <a:p>
            <a:r>
              <a:rPr lang="en-US" dirty="0"/>
              <a:t>Common tools most ethical hackers use  and the steps taken to secure a system?</a:t>
            </a:r>
            <a:br>
              <a:rPr lang="en-US" dirty="0"/>
            </a:br>
            <a:endParaRPr lang="en-US" dirty="0"/>
          </a:p>
        </p:txBody>
      </p:sp>
      <p:pic>
        <p:nvPicPr>
          <p:cNvPr id="9" name="Content Placeholder 8">
            <a:extLst>
              <a:ext uri="{FF2B5EF4-FFF2-40B4-BE49-F238E27FC236}">
                <a16:creationId xmlns:a16="http://schemas.microsoft.com/office/drawing/2014/main" id="{1DB6453C-1C33-4A07-BE78-275EFA157E45}"/>
              </a:ext>
            </a:extLst>
          </p:cNvPr>
          <p:cNvPicPr>
            <a:picLocks noGrp="1" noChangeAspect="1"/>
          </p:cNvPicPr>
          <p:nvPr>
            <p:ph idx="1"/>
          </p:nvPr>
        </p:nvPicPr>
        <p:blipFill>
          <a:blip r:embed="rId3">
            <a:extLst>
              <a:ext uri="{837473B0-CC2E-450A-ABE3-18F120FF3D39}">
                <a1611:picAttrSrcUrl xmlns:a1611="http://schemas.microsoft.com/office/drawing/2016/11/main" r:id="rId4"/>
              </a:ext>
            </a:extLst>
          </a:blip>
          <a:stretch>
            <a:fillRect/>
          </a:stretch>
        </p:blipFill>
        <p:spPr>
          <a:xfrm>
            <a:off x="3915135" y="1414595"/>
            <a:ext cx="7347328" cy="2938931"/>
          </a:xfrm>
        </p:spPr>
      </p:pic>
      <p:sp>
        <p:nvSpPr>
          <p:cNvPr id="4" name="Text Placeholder 3">
            <a:extLst>
              <a:ext uri="{FF2B5EF4-FFF2-40B4-BE49-F238E27FC236}">
                <a16:creationId xmlns:a16="http://schemas.microsoft.com/office/drawing/2014/main" id="{081954D5-1663-4E7F-B7A1-6C280AB1E12D}"/>
              </a:ext>
            </a:extLst>
          </p:cNvPr>
          <p:cNvSpPr>
            <a:spLocks noGrp="1"/>
          </p:cNvSpPr>
          <p:nvPr>
            <p:ph type="body" sz="half" idx="2"/>
          </p:nvPr>
        </p:nvSpPr>
        <p:spPr>
          <a:xfrm>
            <a:off x="789372" y="1783080"/>
            <a:ext cx="3031852" cy="2409046"/>
          </a:xfrm>
        </p:spPr>
        <p:txBody>
          <a:bodyPr>
            <a:normAutofit fontScale="25000" lnSpcReduction="20000"/>
          </a:bodyPr>
          <a:lstStyle/>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r>
              <a:rPr lang="en-US" sz="6400" dirty="0"/>
              <a:t>John the Ripper</a:t>
            </a:r>
          </a:p>
          <a:p>
            <a:pPr marL="285750" indent="-285750">
              <a:buFont typeface="Wingdings" panose="05000000000000000000" pitchFamily="2" charset="2"/>
              <a:buChar char="q"/>
            </a:pPr>
            <a:r>
              <a:rPr lang="en-US" sz="6400" dirty="0"/>
              <a:t>Metasploit</a:t>
            </a:r>
          </a:p>
          <a:p>
            <a:pPr marL="285750" indent="-285750">
              <a:buFont typeface="Wingdings" panose="05000000000000000000" pitchFamily="2" charset="2"/>
              <a:buChar char="q"/>
            </a:pPr>
            <a:r>
              <a:rPr lang="en-US" sz="6400" dirty="0"/>
              <a:t>Nmap</a:t>
            </a:r>
          </a:p>
          <a:p>
            <a:pPr marL="285750" indent="-285750">
              <a:buFont typeface="Wingdings" panose="05000000000000000000" pitchFamily="2" charset="2"/>
              <a:buChar char="q"/>
            </a:pPr>
            <a:r>
              <a:rPr lang="en-US" sz="6400" dirty="0"/>
              <a:t>Wireshark</a:t>
            </a:r>
          </a:p>
          <a:p>
            <a:pPr marL="285750" indent="-285750">
              <a:buFont typeface="Wingdings" panose="05000000000000000000" pitchFamily="2" charset="2"/>
              <a:buChar char="q"/>
            </a:pPr>
            <a:r>
              <a:rPr lang="en-US" sz="6400" dirty="0"/>
              <a:t>OpenVAS</a:t>
            </a:r>
          </a:p>
          <a:p>
            <a:pPr marL="285750" indent="-285750">
              <a:buFont typeface="Wingdings" panose="05000000000000000000" pitchFamily="2" charset="2"/>
              <a:buChar char="q"/>
            </a:pPr>
            <a:r>
              <a:rPr lang="en-US" sz="6400" dirty="0"/>
              <a:t>IronWASP</a:t>
            </a:r>
          </a:p>
          <a:p>
            <a:pPr marL="285750" indent="-285750">
              <a:buFont typeface="Wingdings" panose="05000000000000000000" pitchFamily="2" charset="2"/>
              <a:buChar char="q"/>
            </a:pPr>
            <a:r>
              <a:rPr lang="en-US" sz="6400" dirty="0"/>
              <a:t>Nikto</a:t>
            </a:r>
          </a:p>
          <a:p>
            <a:pPr marL="285750" indent="-285750">
              <a:buFont typeface="Wingdings" panose="05000000000000000000" pitchFamily="2" charset="2"/>
              <a:buChar char="q"/>
            </a:pPr>
            <a:r>
              <a:rPr lang="en-US" sz="6400" dirty="0"/>
              <a:t>SQLMap</a:t>
            </a:r>
          </a:p>
          <a:p>
            <a:pPr marL="285750" indent="-285750">
              <a:buFont typeface="Wingdings" panose="05000000000000000000" pitchFamily="2" charset="2"/>
              <a:buChar char="q"/>
            </a:pPr>
            <a:r>
              <a:rPr lang="en-US" sz="6400" dirty="0"/>
              <a:t>SQLNinja</a:t>
            </a:r>
          </a:p>
          <a:p>
            <a:pPr marL="285750" indent="-285750">
              <a:buFont typeface="Wingdings" panose="05000000000000000000" pitchFamily="2" charset="2"/>
              <a:buChar char="q"/>
            </a:pPr>
            <a:r>
              <a:rPr lang="en-US" sz="6400" dirty="0"/>
              <a:t>Maltego</a:t>
            </a:r>
          </a:p>
          <a:p>
            <a:pPr marL="285750" indent="-285750">
              <a:buFont typeface="Wingdings" panose="05000000000000000000" pitchFamily="2" charset="2"/>
              <a:buChar char="q"/>
            </a:pPr>
            <a:r>
              <a:rPr lang="en-US" sz="6400" dirty="0"/>
              <a:t>Burp Suite</a:t>
            </a:r>
          </a:p>
          <a:p>
            <a:pPr marL="285750" indent="-285750">
              <a:buFont typeface="Wingdings" panose="05000000000000000000" pitchFamily="2" charset="2"/>
              <a:buChar char="q"/>
            </a:pPr>
            <a:r>
              <a:rPr lang="en-US" sz="6400" dirty="0"/>
              <a:t>NetStumbler</a:t>
            </a:r>
          </a:p>
          <a:p>
            <a:pPr marL="285750" indent="-285750">
              <a:buFont typeface="Wingdings" panose="05000000000000000000" pitchFamily="2" charset="2"/>
              <a:buChar char="q"/>
            </a:pPr>
            <a:r>
              <a:rPr lang="en-US" sz="6400" dirty="0"/>
              <a:t>AirCrack-ng</a:t>
            </a:r>
          </a:p>
          <a:p>
            <a:pPr marL="285750" indent="-285750">
              <a:buFont typeface="Wingdings" panose="05000000000000000000" pitchFamily="2" charset="2"/>
              <a:buChar char="q"/>
            </a:pPr>
            <a:r>
              <a:rPr lang="en-US" sz="6400" dirty="0"/>
              <a:t>Ettercap</a:t>
            </a:r>
          </a:p>
          <a:p>
            <a:pPr marL="285750" indent="-285750">
              <a:buFont typeface="Wingdings" panose="05000000000000000000" pitchFamily="2" charset="2"/>
              <a:buChar char="q"/>
            </a:pPr>
            <a:r>
              <a:rPr lang="en-US" sz="6400" dirty="0"/>
              <a:t>Canvas</a:t>
            </a:r>
          </a:p>
          <a:p>
            <a:pPr marL="285750" indent="-285750">
              <a:buFont typeface="Wingdings" panose="05000000000000000000" pitchFamily="2" charset="2"/>
              <a:buChar char="q"/>
            </a:pPr>
            <a:endParaRPr lang="en-US" dirty="0"/>
          </a:p>
        </p:txBody>
      </p:sp>
      <p:sp>
        <p:nvSpPr>
          <p:cNvPr id="10" name="TextBox 9">
            <a:extLst>
              <a:ext uri="{FF2B5EF4-FFF2-40B4-BE49-F238E27FC236}">
                <a16:creationId xmlns:a16="http://schemas.microsoft.com/office/drawing/2014/main" id="{AE33D8A2-1BF2-4987-9080-D6CD4B1587A7}"/>
              </a:ext>
            </a:extLst>
          </p:cNvPr>
          <p:cNvSpPr txBox="1"/>
          <p:nvPr/>
        </p:nvSpPr>
        <p:spPr>
          <a:xfrm>
            <a:off x="8083822" y="4514926"/>
            <a:ext cx="5115811" cy="230832"/>
          </a:xfrm>
          <a:prstGeom prst="rect">
            <a:avLst/>
          </a:prstGeom>
          <a:noFill/>
        </p:spPr>
        <p:txBody>
          <a:bodyPr wrap="square" rtlCol="0">
            <a:spAutoFit/>
          </a:bodyPr>
          <a:lstStyle/>
          <a:p>
            <a:r>
              <a:rPr lang="en-US" sz="900" dirty="0">
                <a:hlinkClick r:id="rId4" tooltip="https://overbr.com.br/artigos/evoluindo-na-carreira-de-cybersecurity"/>
              </a:rPr>
              <a:t>This Photo</a:t>
            </a:r>
            <a:r>
              <a:rPr lang="en-US" sz="900" dirty="0"/>
              <a:t> by Unknown Author is licensed under </a:t>
            </a:r>
            <a:r>
              <a:rPr lang="en-US" sz="900" dirty="0">
                <a:hlinkClick r:id="rId5" tooltip="https://creativecommons.org/licenses/by/3.0/"/>
              </a:rPr>
              <a:t>CC BY</a:t>
            </a:r>
            <a:endParaRPr lang="en-US" sz="900" dirty="0"/>
          </a:p>
        </p:txBody>
      </p:sp>
      <p:sp>
        <p:nvSpPr>
          <p:cNvPr id="11" name="TextBox 10">
            <a:extLst>
              <a:ext uri="{FF2B5EF4-FFF2-40B4-BE49-F238E27FC236}">
                <a16:creationId xmlns:a16="http://schemas.microsoft.com/office/drawing/2014/main" id="{CB7D429E-45EB-4AD7-B23C-799F103FB9AE}"/>
              </a:ext>
            </a:extLst>
          </p:cNvPr>
          <p:cNvSpPr txBox="1"/>
          <p:nvPr/>
        </p:nvSpPr>
        <p:spPr>
          <a:xfrm>
            <a:off x="2305298" y="6375098"/>
            <a:ext cx="1550640" cy="375552"/>
          </a:xfrm>
          <a:prstGeom prst="rect">
            <a:avLst/>
          </a:prstGeom>
          <a:noFill/>
        </p:spPr>
        <p:txBody>
          <a:bodyPr wrap="square" rtlCol="0">
            <a:spAutoFit/>
          </a:bodyPr>
          <a:lstStyle/>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(Team, 2021)</a:t>
            </a:r>
          </a:p>
        </p:txBody>
      </p:sp>
    </p:spTree>
    <p:extLst>
      <p:ext uri="{BB962C8B-B14F-4D97-AF65-F5344CB8AC3E}">
        <p14:creationId xmlns:p14="http://schemas.microsoft.com/office/powerpoint/2010/main" val="29337465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9ECFE1-0ABA-4032-85CD-507108846858}"/>
              </a:ext>
            </a:extLst>
          </p:cNvPr>
          <p:cNvSpPr>
            <a:spLocks noGrp="1"/>
          </p:cNvSpPr>
          <p:nvPr>
            <p:ph type="title"/>
          </p:nvPr>
        </p:nvSpPr>
        <p:spPr/>
        <p:txBody>
          <a:bodyPr/>
          <a:lstStyle/>
          <a:p>
            <a:r>
              <a:rPr lang="en-US" dirty="0"/>
              <a:t>Conclusion</a:t>
            </a:r>
          </a:p>
        </p:txBody>
      </p:sp>
      <p:pic>
        <p:nvPicPr>
          <p:cNvPr id="13" name="Content Placeholder 12">
            <a:extLst>
              <a:ext uri="{FF2B5EF4-FFF2-40B4-BE49-F238E27FC236}">
                <a16:creationId xmlns:a16="http://schemas.microsoft.com/office/drawing/2014/main" id="{223C5180-AE3E-4D5D-BE2C-2C244353B9CD}"/>
              </a:ext>
            </a:extLst>
          </p:cNvPr>
          <p:cNvPicPr>
            <a:picLocks noGrp="1" noChangeAspect="1"/>
          </p:cNvPicPr>
          <p:nvPr>
            <p:ph idx="1"/>
          </p:nvPr>
        </p:nvPicPr>
        <p:blipFill>
          <a:blip r:embed="rId3">
            <a:extLst>
              <a:ext uri="{837473B0-CC2E-450A-ABE3-18F120FF3D39}">
                <a1611:picAttrSrcUrl xmlns:a1611="http://schemas.microsoft.com/office/drawing/2016/11/main" r:id="rId4"/>
              </a:ext>
            </a:extLst>
          </a:blip>
          <a:stretch>
            <a:fillRect/>
          </a:stretch>
        </p:blipFill>
        <p:spPr>
          <a:xfrm>
            <a:off x="2405638" y="1482483"/>
            <a:ext cx="7870085" cy="4195762"/>
          </a:xfrm>
        </p:spPr>
      </p:pic>
      <p:sp>
        <p:nvSpPr>
          <p:cNvPr id="14" name="TextBox 13">
            <a:extLst>
              <a:ext uri="{FF2B5EF4-FFF2-40B4-BE49-F238E27FC236}">
                <a16:creationId xmlns:a16="http://schemas.microsoft.com/office/drawing/2014/main" id="{BDD12E1B-998B-4436-BDEE-958DD4C705A3}"/>
              </a:ext>
            </a:extLst>
          </p:cNvPr>
          <p:cNvSpPr txBox="1"/>
          <p:nvPr/>
        </p:nvSpPr>
        <p:spPr>
          <a:xfrm>
            <a:off x="2405637" y="5678245"/>
            <a:ext cx="7870085" cy="230832"/>
          </a:xfrm>
          <a:prstGeom prst="rect">
            <a:avLst/>
          </a:prstGeom>
          <a:noFill/>
        </p:spPr>
        <p:txBody>
          <a:bodyPr wrap="square" rtlCol="0">
            <a:spAutoFit/>
          </a:bodyPr>
          <a:lstStyle/>
          <a:p>
            <a:r>
              <a:rPr lang="en-US" sz="900" dirty="0">
                <a:hlinkClick r:id="rId4" tooltip="https://raymondtec.com/2019/01/the-app-approval-workflow-keeps-enterprise-security-in-check-without-disrupting-productivity/"/>
              </a:rPr>
              <a:t>This Photo</a:t>
            </a:r>
            <a:r>
              <a:rPr lang="en-US" sz="900" dirty="0"/>
              <a:t> by Unknown Author is licensed under </a:t>
            </a:r>
            <a:r>
              <a:rPr lang="en-US" sz="900" dirty="0">
                <a:hlinkClick r:id="rId5" tooltip="https://creativecommons.org/licenses/by-sa/3.0/"/>
              </a:rPr>
              <a:t>CC BY-SA</a:t>
            </a:r>
            <a:endParaRPr lang="en-US" sz="900" dirty="0"/>
          </a:p>
        </p:txBody>
      </p:sp>
    </p:spTree>
    <p:extLst>
      <p:ext uri="{BB962C8B-B14F-4D97-AF65-F5344CB8AC3E}">
        <p14:creationId xmlns:p14="http://schemas.microsoft.com/office/powerpoint/2010/main" val="23044645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49F65A0-769F-4A70-B2C8-0024F08E0CBE}"/>
              </a:ext>
            </a:extLst>
          </p:cNvPr>
          <p:cNvPicPr>
            <a:picLocks noChangeAspect="1"/>
          </p:cNvPicPr>
          <p:nvPr/>
        </p:nvPicPr>
        <p:blipFill>
          <a:blip r:embed="rId2"/>
          <a:stretch>
            <a:fillRect/>
          </a:stretch>
        </p:blipFill>
        <p:spPr>
          <a:xfrm>
            <a:off x="2054712" y="39533"/>
            <a:ext cx="8129711" cy="6818467"/>
          </a:xfrm>
          <a:prstGeom prst="rect">
            <a:avLst/>
          </a:prstGeom>
        </p:spPr>
      </p:pic>
    </p:spTree>
    <p:extLst>
      <p:ext uri="{BB962C8B-B14F-4D97-AF65-F5344CB8AC3E}">
        <p14:creationId xmlns:p14="http://schemas.microsoft.com/office/powerpoint/2010/main" val="2615839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2D4D1E-BA60-4A23-8EBC-1159C82F9571}"/>
              </a:ext>
            </a:extLst>
          </p:cNvPr>
          <p:cNvSpPr>
            <a:spLocks noGrp="1"/>
          </p:cNvSpPr>
          <p:nvPr>
            <p:ph type="title"/>
          </p:nvPr>
        </p:nvSpPr>
        <p:spPr/>
        <p:txBody>
          <a:bodyPr/>
          <a:lstStyle/>
          <a:p>
            <a:r>
              <a:rPr lang="en-US" dirty="0"/>
              <a:t>What is ethical hacking?</a:t>
            </a:r>
          </a:p>
        </p:txBody>
      </p:sp>
      <p:graphicFrame>
        <p:nvGraphicFramePr>
          <p:cNvPr id="5" name="Content Placeholder 2" descr="SmartArt graphic">
            <a:extLst>
              <a:ext uri="{FF2B5EF4-FFF2-40B4-BE49-F238E27FC236}">
                <a16:creationId xmlns:a16="http://schemas.microsoft.com/office/drawing/2014/main" id="{65AA958D-239A-4E9F-9880-A6024BBB0D68}"/>
              </a:ext>
            </a:extLst>
          </p:cNvPr>
          <p:cNvGraphicFramePr>
            <a:graphicFrameLocks noGrp="1"/>
          </p:cNvGraphicFramePr>
          <p:nvPr>
            <p:ph idx="1"/>
            <p:extLst>
              <p:ext uri="{D42A27DB-BD31-4B8C-83A1-F6EECF244321}">
                <p14:modId xmlns:p14="http://schemas.microsoft.com/office/powerpoint/2010/main" val="4035805993"/>
              </p:ext>
            </p:extLst>
          </p:nvPr>
        </p:nvGraphicFramePr>
        <p:xfrm>
          <a:off x="966355" y="2358736"/>
          <a:ext cx="10536381" cy="361661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332717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DE12AB-4E07-48A6-AAF8-7E1796EA9C8E}"/>
              </a:ext>
            </a:extLst>
          </p:cNvPr>
          <p:cNvSpPr>
            <a:spLocks noGrp="1"/>
          </p:cNvSpPr>
          <p:nvPr>
            <p:ph type="title"/>
          </p:nvPr>
        </p:nvSpPr>
        <p:spPr>
          <a:xfrm>
            <a:off x="1154953" y="1447800"/>
            <a:ext cx="3160015" cy="1447800"/>
          </a:xfrm>
        </p:spPr>
        <p:txBody>
          <a:bodyPr>
            <a:normAutofit fontScale="90000"/>
          </a:bodyPr>
          <a:lstStyle/>
          <a:p>
            <a:r>
              <a:rPr lang="en-US" dirty="0"/>
              <a:t>Some of the most common Tools used by Malicious Hackers</a:t>
            </a:r>
            <a:br>
              <a:rPr lang="en-US" dirty="0"/>
            </a:br>
            <a:endParaRPr lang="en-US" dirty="0"/>
          </a:p>
        </p:txBody>
      </p:sp>
      <p:pic>
        <p:nvPicPr>
          <p:cNvPr id="16" name="Content Placeholder 15">
            <a:extLst>
              <a:ext uri="{FF2B5EF4-FFF2-40B4-BE49-F238E27FC236}">
                <a16:creationId xmlns:a16="http://schemas.microsoft.com/office/drawing/2014/main" id="{B2FB361A-C74B-47B3-B539-66C4E3506B08}"/>
              </a:ext>
            </a:extLst>
          </p:cNvPr>
          <p:cNvPicPr>
            <a:picLocks noGrp="1" noChangeAspect="1"/>
          </p:cNvPicPr>
          <p:nvPr>
            <p:ph idx="1"/>
          </p:nvPr>
        </p:nvPicPr>
        <p:blipFill>
          <a:blip r:embed="rId3">
            <a:extLst>
              <a:ext uri="{837473B0-CC2E-450A-ABE3-18F120FF3D39}">
                <a1611:picAttrSrcUrl xmlns:a1611="http://schemas.microsoft.com/office/drawing/2016/11/main" r:id="rId4"/>
              </a:ext>
            </a:extLst>
          </a:blip>
          <a:stretch>
            <a:fillRect/>
          </a:stretch>
        </p:blipFill>
        <p:spPr>
          <a:xfrm>
            <a:off x="4314968" y="1124951"/>
            <a:ext cx="7599244" cy="3792680"/>
          </a:xfrm>
        </p:spPr>
      </p:pic>
      <p:sp>
        <p:nvSpPr>
          <p:cNvPr id="4" name="Text Placeholder 3">
            <a:extLst>
              <a:ext uri="{FF2B5EF4-FFF2-40B4-BE49-F238E27FC236}">
                <a16:creationId xmlns:a16="http://schemas.microsoft.com/office/drawing/2014/main" id="{4E31CB4F-781E-4BE3-B3BC-C877A2FD4472}"/>
              </a:ext>
            </a:extLst>
          </p:cNvPr>
          <p:cNvSpPr>
            <a:spLocks noGrp="1"/>
          </p:cNvSpPr>
          <p:nvPr>
            <p:ph type="body" sz="half" idx="2"/>
          </p:nvPr>
        </p:nvSpPr>
        <p:spPr/>
        <p:txBody>
          <a:bodyPr/>
          <a:lstStyle/>
          <a:p>
            <a:pPr marL="285750" indent="-285750">
              <a:buFont typeface="Wingdings" panose="05000000000000000000" pitchFamily="2" charset="2"/>
              <a:buChar char="q"/>
            </a:pPr>
            <a:r>
              <a:rPr lang="en-US" dirty="0"/>
              <a:t>Malware</a:t>
            </a:r>
          </a:p>
          <a:p>
            <a:pPr marL="285750" indent="-285750">
              <a:buFont typeface="Wingdings" panose="05000000000000000000" pitchFamily="2" charset="2"/>
              <a:buChar char="q"/>
            </a:pPr>
            <a:r>
              <a:rPr lang="en-US" dirty="0"/>
              <a:t>Viruses</a:t>
            </a:r>
          </a:p>
          <a:p>
            <a:pPr marL="285750" indent="-285750">
              <a:buFont typeface="Wingdings" panose="05000000000000000000" pitchFamily="2" charset="2"/>
              <a:buChar char="q"/>
            </a:pPr>
            <a:r>
              <a:rPr lang="en-US" dirty="0"/>
              <a:t>Phishing</a:t>
            </a:r>
          </a:p>
          <a:p>
            <a:pPr marL="285750" indent="-285750">
              <a:buFont typeface="Wingdings" panose="05000000000000000000" pitchFamily="2" charset="2"/>
              <a:buChar char="q"/>
            </a:pPr>
            <a:r>
              <a:rPr lang="en-US" dirty="0"/>
              <a:t>Spoofing</a:t>
            </a:r>
          </a:p>
          <a:p>
            <a:pPr marL="285750" indent="-285750">
              <a:buFont typeface="Wingdings" panose="05000000000000000000" pitchFamily="2" charset="2"/>
              <a:buChar char="q"/>
            </a:pPr>
            <a:r>
              <a:rPr lang="en-US" dirty="0"/>
              <a:t>Logic bombs</a:t>
            </a:r>
          </a:p>
          <a:p>
            <a:pPr marL="285750" indent="-285750">
              <a:buFont typeface="Wingdings" panose="05000000000000000000" pitchFamily="2" charset="2"/>
              <a:buChar char="q"/>
            </a:pPr>
            <a:r>
              <a:rPr lang="en-US" dirty="0"/>
              <a:t>Ransomware</a:t>
            </a:r>
          </a:p>
          <a:p>
            <a:pPr marL="285750" indent="-285750">
              <a:buFont typeface="Wingdings" panose="05000000000000000000" pitchFamily="2" charset="2"/>
              <a:buChar char="q"/>
            </a:pPr>
            <a:r>
              <a:rPr lang="en-US" dirty="0"/>
              <a:t>Etc..</a:t>
            </a:r>
          </a:p>
          <a:p>
            <a:pPr marL="285750" indent="-285750">
              <a:buFont typeface="Arial" panose="020B0604020202020204" pitchFamily="34" charset="0"/>
              <a:buChar char="•"/>
            </a:pPr>
            <a:endParaRPr lang="en-US" dirty="0"/>
          </a:p>
        </p:txBody>
      </p:sp>
      <p:sp>
        <p:nvSpPr>
          <p:cNvPr id="17" name="TextBox 16">
            <a:extLst>
              <a:ext uri="{FF2B5EF4-FFF2-40B4-BE49-F238E27FC236}">
                <a16:creationId xmlns:a16="http://schemas.microsoft.com/office/drawing/2014/main" id="{99036CBE-9909-4BE9-B898-F1A1BA95B462}"/>
              </a:ext>
            </a:extLst>
          </p:cNvPr>
          <p:cNvSpPr txBox="1"/>
          <p:nvPr/>
        </p:nvSpPr>
        <p:spPr>
          <a:xfrm>
            <a:off x="5309755" y="4917631"/>
            <a:ext cx="5820752" cy="230832"/>
          </a:xfrm>
          <a:prstGeom prst="rect">
            <a:avLst/>
          </a:prstGeom>
          <a:noFill/>
        </p:spPr>
        <p:txBody>
          <a:bodyPr wrap="square" rtlCol="0">
            <a:spAutoFit/>
          </a:bodyPr>
          <a:lstStyle/>
          <a:p>
            <a:r>
              <a:rPr lang="en-US" sz="900">
                <a:hlinkClick r:id="rId4" tooltip="https://01gov.com/increase-cyber-attacks-governments/"/>
              </a:rPr>
              <a:t>This Photo</a:t>
            </a:r>
            <a:r>
              <a:rPr lang="en-US" sz="900"/>
              <a:t> by Unknown Author is licensed under </a:t>
            </a:r>
            <a:r>
              <a:rPr lang="en-US" sz="900">
                <a:hlinkClick r:id="rId5" tooltip="https://creativecommons.org/licenses/by-sa/3.0/"/>
              </a:rPr>
              <a:t>CC BY-SA</a:t>
            </a:r>
            <a:endParaRPr lang="en-US" sz="900"/>
          </a:p>
        </p:txBody>
      </p:sp>
    </p:spTree>
    <p:extLst>
      <p:ext uri="{BB962C8B-B14F-4D97-AF65-F5344CB8AC3E}">
        <p14:creationId xmlns:p14="http://schemas.microsoft.com/office/powerpoint/2010/main" val="217920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E8E467-3E76-4175-B18C-7536443B208A}"/>
              </a:ext>
            </a:extLst>
          </p:cNvPr>
          <p:cNvSpPr>
            <a:spLocks noGrp="1"/>
          </p:cNvSpPr>
          <p:nvPr>
            <p:ph type="title"/>
          </p:nvPr>
        </p:nvSpPr>
        <p:spPr/>
        <p:txBody>
          <a:bodyPr/>
          <a:lstStyle/>
          <a:p>
            <a:r>
              <a:rPr lang="en-US" dirty="0"/>
              <a:t>What is Hacking and its intent?</a:t>
            </a:r>
          </a:p>
        </p:txBody>
      </p:sp>
      <p:sp>
        <p:nvSpPr>
          <p:cNvPr id="3" name="Content Placeholder 2">
            <a:extLst>
              <a:ext uri="{FF2B5EF4-FFF2-40B4-BE49-F238E27FC236}">
                <a16:creationId xmlns:a16="http://schemas.microsoft.com/office/drawing/2014/main" id="{63B7F4D8-52D4-49B3-B7FB-2D7F65C1C8F9}"/>
              </a:ext>
            </a:extLst>
          </p:cNvPr>
          <p:cNvSpPr>
            <a:spLocks noGrp="1"/>
          </p:cNvSpPr>
          <p:nvPr>
            <p:ph idx="1"/>
          </p:nvPr>
        </p:nvSpPr>
        <p:spPr>
          <a:xfrm>
            <a:off x="4779818" y="1179829"/>
            <a:ext cx="6772101" cy="503498"/>
          </a:xfrm>
        </p:spPr>
        <p:txBody>
          <a:bodyPr/>
          <a:lstStyle/>
          <a:p>
            <a:r>
              <a:rPr lang="en-US" dirty="0"/>
              <a:t>The Hacker’s Mind </a:t>
            </a:r>
          </a:p>
        </p:txBody>
      </p:sp>
      <p:sp>
        <p:nvSpPr>
          <p:cNvPr id="4" name="Text Placeholder 3">
            <a:extLst>
              <a:ext uri="{FF2B5EF4-FFF2-40B4-BE49-F238E27FC236}">
                <a16:creationId xmlns:a16="http://schemas.microsoft.com/office/drawing/2014/main" id="{4AFAF864-8AD1-473A-B1AE-EC41B11A5019}"/>
              </a:ext>
            </a:extLst>
          </p:cNvPr>
          <p:cNvSpPr>
            <a:spLocks noGrp="1"/>
          </p:cNvSpPr>
          <p:nvPr>
            <p:ph type="body" sz="half" idx="2"/>
          </p:nvPr>
        </p:nvSpPr>
        <p:spPr/>
        <p:txBody>
          <a:bodyPr/>
          <a:lstStyle/>
          <a:p>
            <a:pPr marL="285750" indent="-285750">
              <a:buFont typeface="Arial" panose="020B0604020202020204" pitchFamily="34" charset="0"/>
              <a:buChar char="•"/>
            </a:pPr>
            <a:r>
              <a:rPr lang="en-US" dirty="0"/>
              <a:t>The purpose</a:t>
            </a:r>
          </a:p>
          <a:p>
            <a:pPr marL="285750" indent="-285750">
              <a:buFont typeface="Arial" panose="020B0604020202020204" pitchFamily="34" charset="0"/>
              <a:buChar char="•"/>
            </a:pPr>
            <a:r>
              <a:rPr lang="en-US" dirty="0"/>
              <a:t>Who can be a hacker? </a:t>
            </a:r>
          </a:p>
          <a:p>
            <a:pPr marL="285750" indent="-285750">
              <a:buFont typeface="Arial" panose="020B0604020202020204" pitchFamily="34" charset="0"/>
              <a:buChar char="•"/>
            </a:pPr>
            <a:r>
              <a:rPr lang="en-US" dirty="0"/>
              <a:t>Types of Hackers</a:t>
            </a:r>
          </a:p>
        </p:txBody>
      </p:sp>
      <p:pic>
        <p:nvPicPr>
          <p:cNvPr id="5" name="Content Placeholder 6">
            <a:extLst>
              <a:ext uri="{FF2B5EF4-FFF2-40B4-BE49-F238E27FC236}">
                <a16:creationId xmlns:a16="http://schemas.microsoft.com/office/drawing/2014/main" id="{2EF4CB73-5420-4621-B22C-6EED8693036F}"/>
              </a:ext>
            </a:extLst>
          </p:cNvPr>
          <p:cNvPicPr>
            <a:picLocks noChangeAspect="1"/>
          </p:cNvPicPr>
          <p:nvPr/>
        </p:nvPicPr>
        <p:blipFill>
          <a:blip r:embed="rId3"/>
          <a:stretch>
            <a:fillRect/>
          </a:stretch>
        </p:blipFill>
        <p:spPr>
          <a:xfrm>
            <a:off x="4779818" y="2317173"/>
            <a:ext cx="6355907" cy="3651943"/>
          </a:xfrm>
          <a:prstGeom prst="rect">
            <a:avLst/>
          </a:prstGeom>
        </p:spPr>
      </p:pic>
      <p:sp>
        <p:nvSpPr>
          <p:cNvPr id="6" name="TextBox 5">
            <a:extLst>
              <a:ext uri="{FF2B5EF4-FFF2-40B4-BE49-F238E27FC236}">
                <a16:creationId xmlns:a16="http://schemas.microsoft.com/office/drawing/2014/main" id="{5EC75F22-F18F-4295-9617-95B66251D929}"/>
              </a:ext>
            </a:extLst>
          </p:cNvPr>
          <p:cNvSpPr txBox="1"/>
          <p:nvPr/>
        </p:nvSpPr>
        <p:spPr>
          <a:xfrm>
            <a:off x="2439326" y="4222598"/>
            <a:ext cx="1817717" cy="553998"/>
          </a:xfrm>
          <a:prstGeom prst="rect">
            <a:avLst/>
          </a:prstGeom>
          <a:noFill/>
        </p:spPr>
        <p:txBody>
          <a:bodyPr wrap="square" rtlCol="0">
            <a:spAutoFit/>
          </a:bodyPr>
          <a:lstStyle/>
          <a:p>
            <a:r>
              <a:rPr lang="en-US" sz="1200" dirty="0">
                <a:effectLst/>
                <a:latin typeface="Calibri" panose="020F0502020204030204" pitchFamily="34" charset="0"/>
                <a:ea typeface="Calibri" panose="020F0502020204030204" pitchFamily="34" charset="0"/>
                <a:cs typeface="Times New Roman" panose="02020603050405020304" pitchFamily="18" charset="0"/>
              </a:rPr>
              <a:t>(Zampanti, 2019)</a:t>
            </a:r>
          </a:p>
          <a:p>
            <a:endParaRPr lang="en-US" dirty="0"/>
          </a:p>
        </p:txBody>
      </p:sp>
      <p:sp>
        <p:nvSpPr>
          <p:cNvPr id="8" name="TextBox 7">
            <a:extLst>
              <a:ext uri="{FF2B5EF4-FFF2-40B4-BE49-F238E27FC236}">
                <a16:creationId xmlns:a16="http://schemas.microsoft.com/office/drawing/2014/main" id="{2C1DA954-A6A7-4E3C-BFC3-E9D7161F9981}"/>
              </a:ext>
            </a:extLst>
          </p:cNvPr>
          <p:cNvSpPr txBox="1"/>
          <p:nvPr/>
        </p:nvSpPr>
        <p:spPr>
          <a:xfrm>
            <a:off x="4678507" y="5969116"/>
            <a:ext cx="6094268" cy="253916"/>
          </a:xfrm>
          <a:prstGeom prst="rect">
            <a:avLst/>
          </a:prstGeom>
          <a:noFill/>
        </p:spPr>
        <p:txBody>
          <a:bodyPr wrap="square">
            <a:spAutoFit/>
          </a:bodyPr>
          <a:lstStyle/>
          <a:p>
            <a:r>
              <a:rPr lang="en-US" sz="1050" dirty="0"/>
              <a:t>Image by: Unknow author 11/29/2021</a:t>
            </a:r>
          </a:p>
        </p:txBody>
      </p:sp>
    </p:spTree>
    <p:extLst>
      <p:ext uri="{BB962C8B-B14F-4D97-AF65-F5344CB8AC3E}">
        <p14:creationId xmlns:p14="http://schemas.microsoft.com/office/powerpoint/2010/main" val="11888318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A512CF-321A-478A-8AA5-856DF2AB1399}"/>
              </a:ext>
            </a:extLst>
          </p:cNvPr>
          <p:cNvSpPr>
            <a:spLocks noGrp="1"/>
          </p:cNvSpPr>
          <p:nvPr>
            <p:ph type="title"/>
          </p:nvPr>
        </p:nvSpPr>
        <p:spPr/>
        <p:txBody>
          <a:bodyPr/>
          <a:lstStyle/>
          <a:p>
            <a:r>
              <a:rPr lang="en-US" dirty="0"/>
              <a:t>The purpose</a:t>
            </a:r>
          </a:p>
        </p:txBody>
      </p:sp>
      <p:graphicFrame>
        <p:nvGraphicFramePr>
          <p:cNvPr id="11" name="Content Placeholder 10">
            <a:extLst>
              <a:ext uri="{FF2B5EF4-FFF2-40B4-BE49-F238E27FC236}">
                <a16:creationId xmlns:a16="http://schemas.microsoft.com/office/drawing/2014/main" id="{4800BA63-A8A9-4EE7-8FBA-32AC37B96357}"/>
              </a:ext>
            </a:extLst>
          </p:cNvPr>
          <p:cNvGraphicFramePr>
            <a:graphicFrameLocks noGrp="1"/>
          </p:cNvGraphicFramePr>
          <p:nvPr>
            <p:ph sz="half" idx="1"/>
            <p:extLst>
              <p:ext uri="{D42A27DB-BD31-4B8C-83A1-F6EECF244321}">
                <p14:modId xmlns:p14="http://schemas.microsoft.com/office/powerpoint/2010/main" val="776822367"/>
              </p:ext>
            </p:extLst>
          </p:nvPr>
        </p:nvGraphicFramePr>
        <p:xfrm>
          <a:off x="581024" y="1569027"/>
          <a:ext cx="8718839" cy="488372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719219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E93FBA-D2B3-4E77-A2C5-D9D4A50C93A2}"/>
              </a:ext>
            </a:extLst>
          </p:cNvPr>
          <p:cNvSpPr>
            <a:spLocks noGrp="1"/>
          </p:cNvSpPr>
          <p:nvPr>
            <p:ph type="title"/>
          </p:nvPr>
        </p:nvSpPr>
        <p:spPr/>
        <p:txBody>
          <a:bodyPr/>
          <a:lstStyle/>
          <a:p>
            <a:r>
              <a:rPr lang="en-US" dirty="0"/>
              <a:t>Who can be a hacker?</a:t>
            </a:r>
          </a:p>
        </p:txBody>
      </p:sp>
      <p:sp>
        <p:nvSpPr>
          <p:cNvPr id="3" name="Text Placeholder 2">
            <a:extLst>
              <a:ext uri="{FF2B5EF4-FFF2-40B4-BE49-F238E27FC236}">
                <a16:creationId xmlns:a16="http://schemas.microsoft.com/office/drawing/2014/main" id="{C9EBF9AD-D1EF-4985-8B0B-F4A15CEF30AC}"/>
              </a:ext>
            </a:extLst>
          </p:cNvPr>
          <p:cNvSpPr>
            <a:spLocks noGrp="1"/>
          </p:cNvSpPr>
          <p:nvPr>
            <p:ph type="body" idx="1"/>
          </p:nvPr>
        </p:nvSpPr>
        <p:spPr/>
        <p:txBody>
          <a:bodyPr/>
          <a:lstStyle/>
          <a:p>
            <a:r>
              <a:rPr lang="en-US" dirty="0"/>
              <a:t>Can we be sure?</a:t>
            </a:r>
          </a:p>
        </p:txBody>
      </p:sp>
      <p:pic>
        <p:nvPicPr>
          <p:cNvPr id="8" name="Content Placeholder 7">
            <a:extLst>
              <a:ext uri="{FF2B5EF4-FFF2-40B4-BE49-F238E27FC236}">
                <a16:creationId xmlns:a16="http://schemas.microsoft.com/office/drawing/2014/main" id="{3DB72BCA-B8B5-4CFB-856F-25F4E461CDF9}"/>
              </a:ext>
            </a:extLst>
          </p:cNvPr>
          <p:cNvPicPr>
            <a:picLocks noGrp="1" noChangeAspect="1"/>
          </p:cNvPicPr>
          <p:nvPr>
            <p:ph sz="half" idx="2"/>
          </p:nvPr>
        </p:nvPicPr>
        <p:blipFill>
          <a:blip r:embed="rId3">
            <a:extLst>
              <a:ext uri="{837473B0-CC2E-450A-ABE3-18F120FF3D39}">
                <a1611:picAttrSrcUrl xmlns:a1611="http://schemas.microsoft.com/office/drawing/2016/11/main" r:id="rId4"/>
              </a:ext>
            </a:extLst>
          </a:blip>
          <a:stretch>
            <a:fillRect/>
          </a:stretch>
        </p:blipFill>
        <p:spPr>
          <a:xfrm>
            <a:off x="1103313" y="3230149"/>
            <a:ext cx="4395787" cy="2310639"/>
          </a:xfrm>
        </p:spPr>
      </p:pic>
      <p:sp>
        <p:nvSpPr>
          <p:cNvPr id="5" name="Text Placeholder 4">
            <a:extLst>
              <a:ext uri="{FF2B5EF4-FFF2-40B4-BE49-F238E27FC236}">
                <a16:creationId xmlns:a16="http://schemas.microsoft.com/office/drawing/2014/main" id="{BB1D0A80-8557-4D0D-A65B-447A844BBBB7}"/>
              </a:ext>
            </a:extLst>
          </p:cNvPr>
          <p:cNvSpPr>
            <a:spLocks noGrp="1"/>
          </p:cNvSpPr>
          <p:nvPr>
            <p:ph type="body" sz="quarter" idx="3"/>
          </p:nvPr>
        </p:nvSpPr>
        <p:spPr/>
        <p:txBody>
          <a:bodyPr/>
          <a:lstStyle/>
          <a:p>
            <a:r>
              <a:rPr lang="en-US" dirty="0"/>
              <a:t>Potential hackers often do not look like we think</a:t>
            </a:r>
          </a:p>
        </p:txBody>
      </p:sp>
      <p:pic>
        <p:nvPicPr>
          <p:cNvPr id="19" name="Content Placeholder 18">
            <a:extLst>
              <a:ext uri="{FF2B5EF4-FFF2-40B4-BE49-F238E27FC236}">
                <a16:creationId xmlns:a16="http://schemas.microsoft.com/office/drawing/2014/main" id="{105311B0-E8A4-4754-A563-CC02F41DA756}"/>
              </a:ext>
            </a:extLst>
          </p:cNvPr>
          <p:cNvPicPr>
            <a:picLocks noGrp="1" noChangeAspect="1"/>
          </p:cNvPicPr>
          <p:nvPr>
            <p:ph sz="quarter" idx="4"/>
          </p:nvPr>
        </p:nvPicPr>
        <p:blipFill>
          <a:blip r:embed="rId5">
            <a:extLst>
              <a:ext uri="{837473B0-CC2E-450A-ABE3-18F120FF3D39}">
                <a1611:picAttrSrcUrl xmlns:a1611="http://schemas.microsoft.com/office/drawing/2016/11/main" r:id="rId6"/>
              </a:ext>
            </a:extLst>
          </a:blip>
          <a:stretch>
            <a:fillRect/>
          </a:stretch>
        </p:blipFill>
        <p:spPr>
          <a:xfrm>
            <a:off x="5654675" y="2886274"/>
            <a:ext cx="4395788" cy="2998390"/>
          </a:xfrm>
        </p:spPr>
      </p:pic>
      <p:sp>
        <p:nvSpPr>
          <p:cNvPr id="9" name="TextBox 8">
            <a:extLst>
              <a:ext uri="{FF2B5EF4-FFF2-40B4-BE49-F238E27FC236}">
                <a16:creationId xmlns:a16="http://schemas.microsoft.com/office/drawing/2014/main" id="{E54DFDB5-828C-4564-BC51-B8B16F115992}"/>
              </a:ext>
            </a:extLst>
          </p:cNvPr>
          <p:cNvSpPr txBox="1"/>
          <p:nvPr/>
        </p:nvSpPr>
        <p:spPr>
          <a:xfrm>
            <a:off x="646111" y="5769248"/>
            <a:ext cx="5194300" cy="230832"/>
          </a:xfrm>
          <a:prstGeom prst="rect">
            <a:avLst/>
          </a:prstGeom>
          <a:noFill/>
        </p:spPr>
        <p:txBody>
          <a:bodyPr wrap="square" rtlCol="0">
            <a:spAutoFit/>
          </a:bodyPr>
          <a:lstStyle/>
          <a:p>
            <a:r>
              <a:rPr lang="en-US" sz="900">
                <a:hlinkClick r:id="rId4" tooltip="https://www.freepngimg.com/png/88516-blue-product-faq-question-mark-free-clipart-hd"/>
              </a:rPr>
              <a:t>This Photo</a:t>
            </a:r>
            <a:r>
              <a:rPr lang="en-US" sz="900"/>
              <a:t> by Unknown Author is licensed under </a:t>
            </a:r>
            <a:r>
              <a:rPr lang="en-US" sz="900">
                <a:hlinkClick r:id="rId7" tooltip="https://creativecommons.org/licenses/by-nc/3.0/"/>
              </a:rPr>
              <a:t>CC BY-NC</a:t>
            </a:r>
            <a:endParaRPr lang="en-US" sz="900"/>
          </a:p>
        </p:txBody>
      </p:sp>
      <p:sp>
        <p:nvSpPr>
          <p:cNvPr id="20" name="TextBox 19">
            <a:extLst>
              <a:ext uri="{FF2B5EF4-FFF2-40B4-BE49-F238E27FC236}">
                <a16:creationId xmlns:a16="http://schemas.microsoft.com/office/drawing/2014/main" id="{6165D186-8114-42DA-9379-B7C5185B282F}"/>
              </a:ext>
            </a:extLst>
          </p:cNvPr>
          <p:cNvSpPr txBox="1"/>
          <p:nvPr/>
        </p:nvSpPr>
        <p:spPr>
          <a:xfrm>
            <a:off x="6862187" y="5861050"/>
            <a:ext cx="4303275" cy="230832"/>
          </a:xfrm>
          <a:prstGeom prst="rect">
            <a:avLst/>
          </a:prstGeom>
          <a:noFill/>
        </p:spPr>
        <p:txBody>
          <a:bodyPr wrap="square" rtlCol="0">
            <a:spAutoFit/>
          </a:bodyPr>
          <a:lstStyle/>
          <a:p>
            <a:r>
              <a:rPr lang="en-US" sz="900">
                <a:hlinkClick r:id="rId6" tooltip="http://thecollaboratory.wikidot.com/2013-spring-sociology"/>
              </a:rPr>
              <a:t>This Photo</a:t>
            </a:r>
            <a:r>
              <a:rPr lang="en-US" sz="900"/>
              <a:t> by Unknown Author is licensed under </a:t>
            </a:r>
            <a:r>
              <a:rPr lang="en-US" sz="900">
                <a:hlinkClick r:id="rId8" tooltip="https://creativecommons.org/licenses/by-sa/3.0/"/>
              </a:rPr>
              <a:t>CC BY-SA</a:t>
            </a:r>
            <a:endParaRPr lang="en-US" sz="900"/>
          </a:p>
        </p:txBody>
      </p:sp>
    </p:spTree>
    <p:extLst>
      <p:ext uri="{BB962C8B-B14F-4D97-AF65-F5344CB8AC3E}">
        <p14:creationId xmlns:p14="http://schemas.microsoft.com/office/powerpoint/2010/main" val="15298498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1ADCA8-0A02-4C14-9AFA-37ED2705F388}"/>
              </a:ext>
            </a:extLst>
          </p:cNvPr>
          <p:cNvSpPr>
            <a:spLocks noGrp="1"/>
          </p:cNvSpPr>
          <p:nvPr>
            <p:ph type="title"/>
          </p:nvPr>
        </p:nvSpPr>
        <p:spPr/>
        <p:txBody>
          <a:bodyPr/>
          <a:lstStyle/>
          <a:p>
            <a:r>
              <a:rPr lang="en-US" dirty="0"/>
              <a:t>Types of Hackers</a:t>
            </a:r>
          </a:p>
        </p:txBody>
      </p:sp>
      <p:pic>
        <p:nvPicPr>
          <p:cNvPr id="6" name="Content Placeholder 5">
            <a:extLst>
              <a:ext uri="{FF2B5EF4-FFF2-40B4-BE49-F238E27FC236}">
                <a16:creationId xmlns:a16="http://schemas.microsoft.com/office/drawing/2014/main" id="{D8F0CCC7-5447-4264-A1EF-1318746FF270}"/>
              </a:ext>
            </a:extLst>
          </p:cNvPr>
          <p:cNvPicPr>
            <a:picLocks noGrp="1" noChangeAspect="1"/>
          </p:cNvPicPr>
          <p:nvPr>
            <p:ph idx="1"/>
          </p:nvPr>
        </p:nvPicPr>
        <p:blipFill>
          <a:blip r:embed="rId3">
            <a:extLst>
              <a:ext uri="{837473B0-CC2E-450A-ABE3-18F120FF3D39}">
                <a1611:picAttrSrcUrl xmlns:a1611="http://schemas.microsoft.com/office/drawing/2016/11/main" r:id="rId4"/>
              </a:ext>
            </a:extLst>
          </a:blip>
          <a:stretch>
            <a:fillRect/>
          </a:stretch>
        </p:blipFill>
        <p:spPr>
          <a:xfrm>
            <a:off x="4537139" y="1433945"/>
            <a:ext cx="7241311" cy="4073237"/>
          </a:xfrm>
        </p:spPr>
      </p:pic>
      <p:sp>
        <p:nvSpPr>
          <p:cNvPr id="4" name="Text Placeholder 3">
            <a:extLst>
              <a:ext uri="{FF2B5EF4-FFF2-40B4-BE49-F238E27FC236}">
                <a16:creationId xmlns:a16="http://schemas.microsoft.com/office/drawing/2014/main" id="{123D0F5A-0333-4979-A46A-45C567324049}"/>
              </a:ext>
            </a:extLst>
          </p:cNvPr>
          <p:cNvSpPr>
            <a:spLocks noGrp="1"/>
          </p:cNvSpPr>
          <p:nvPr>
            <p:ph type="body" sz="half" idx="2"/>
          </p:nvPr>
        </p:nvSpPr>
        <p:spPr/>
        <p:txBody>
          <a:bodyPr/>
          <a:lstStyle/>
          <a:p>
            <a:pPr marL="285750" indent="-285750">
              <a:buFont typeface="Wingdings" panose="05000000000000000000" pitchFamily="2" charset="2"/>
              <a:buChar char="q"/>
            </a:pPr>
            <a:r>
              <a:rPr lang="en-US" dirty="0"/>
              <a:t>Black Hat</a:t>
            </a:r>
          </a:p>
          <a:p>
            <a:pPr marL="285750" indent="-285750">
              <a:buFont typeface="Wingdings" panose="05000000000000000000" pitchFamily="2" charset="2"/>
              <a:buChar char="q"/>
            </a:pPr>
            <a:r>
              <a:rPr lang="en-US" dirty="0"/>
              <a:t>Gray Hat</a:t>
            </a:r>
          </a:p>
          <a:p>
            <a:pPr marL="285750" indent="-285750">
              <a:buFont typeface="Wingdings" panose="05000000000000000000" pitchFamily="2" charset="2"/>
              <a:buChar char="q"/>
            </a:pPr>
            <a:r>
              <a:rPr lang="en-US" dirty="0"/>
              <a:t>White Hat</a:t>
            </a:r>
          </a:p>
          <a:p>
            <a:pPr marL="285750" indent="-285750">
              <a:buFont typeface="Wingdings" panose="05000000000000000000" pitchFamily="2" charset="2"/>
              <a:buChar char="q"/>
            </a:pPr>
            <a:r>
              <a:rPr lang="en-US" dirty="0"/>
              <a:t>State-sponsored</a:t>
            </a:r>
          </a:p>
          <a:p>
            <a:pPr marL="285750" indent="-285750">
              <a:buFont typeface="Wingdings" panose="05000000000000000000" pitchFamily="2" charset="2"/>
              <a:buChar char="q"/>
            </a:pPr>
            <a:r>
              <a:rPr lang="en-US" dirty="0"/>
              <a:t>Red Teams</a:t>
            </a:r>
          </a:p>
          <a:p>
            <a:pPr marL="285750" indent="-285750">
              <a:buFont typeface="Wingdings" panose="05000000000000000000" pitchFamily="2" charset="2"/>
              <a:buChar char="q"/>
            </a:pPr>
            <a:r>
              <a:rPr lang="en-US" dirty="0"/>
              <a:t>Blue Teams</a:t>
            </a:r>
          </a:p>
        </p:txBody>
      </p:sp>
      <p:sp>
        <p:nvSpPr>
          <p:cNvPr id="8" name="TextBox 7">
            <a:extLst>
              <a:ext uri="{FF2B5EF4-FFF2-40B4-BE49-F238E27FC236}">
                <a16:creationId xmlns:a16="http://schemas.microsoft.com/office/drawing/2014/main" id="{CDD05520-62EF-4DEA-A677-69832C82CC8D}"/>
              </a:ext>
            </a:extLst>
          </p:cNvPr>
          <p:cNvSpPr txBox="1"/>
          <p:nvPr/>
        </p:nvSpPr>
        <p:spPr>
          <a:xfrm>
            <a:off x="2542083" y="4856402"/>
            <a:ext cx="1995056" cy="815608"/>
          </a:xfrm>
          <a:prstGeom prst="rect">
            <a:avLst/>
          </a:prstGeom>
          <a:noFill/>
        </p:spPr>
        <p:txBody>
          <a:bodyPr wrap="square" rtlCol="0">
            <a:spAutoFit/>
          </a:bodyPr>
          <a:lstStyle/>
          <a:p>
            <a:r>
              <a:rPr lang="en-US" sz="1100" dirty="0">
                <a:effectLst/>
                <a:latin typeface="Calibri" panose="020F0502020204030204" pitchFamily="34" charset="0"/>
                <a:ea typeface="Calibri" panose="020F0502020204030204" pitchFamily="34" charset="0"/>
                <a:cs typeface="Times New Roman" panose="02020603050405020304" pitchFamily="18" charset="0"/>
              </a:rPr>
              <a:t>(Zampanti, 2019)</a:t>
            </a:r>
          </a:p>
          <a:p>
            <a:endParaRPr lang="en-US" dirty="0"/>
          </a:p>
          <a:p>
            <a:endParaRPr lang="en-US" dirty="0"/>
          </a:p>
        </p:txBody>
      </p:sp>
      <p:sp>
        <p:nvSpPr>
          <p:cNvPr id="3" name="TextBox 2">
            <a:extLst>
              <a:ext uri="{FF2B5EF4-FFF2-40B4-BE49-F238E27FC236}">
                <a16:creationId xmlns:a16="http://schemas.microsoft.com/office/drawing/2014/main" id="{342A641C-A876-4588-87CE-057670039C8D}"/>
              </a:ext>
            </a:extLst>
          </p:cNvPr>
          <p:cNvSpPr txBox="1"/>
          <p:nvPr/>
        </p:nvSpPr>
        <p:spPr>
          <a:xfrm>
            <a:off x="4634345" y="5520931"/>
            <a:ext cx="3667991" cy="261610"/>
          </a:xfrm>
          <a:prstGeom prst="rect">
            <a:avLst/>
          </a:prstGeom>
          <a:noFill/>
        </p:spPr>
        <p:txBody>
          <a:bodyPr wrap="square" rtlCol="0">
            <a:spAutoFit/>
          </a:bodyPr>
          <a:lstStyle/>
          <a:p>
            <a:r>
              <a:rPr lang="en-US" sz="1100" dirty="0"/>
              <a:t>Image by: Unknow author 11/29/2021</a:t>
            </a:r>
          </a:p>
        </p:txBody>
      </p:sp>
    </p:spTree>
    <p:extLst>
      <p:ext uri="{BB962C8B-B14F-4D97-AF65-F5344CB8AC3E}">
        <p14:creationId xmlns:p14="http://schemas.microsoft.com/office/powerpoint/2010/main" val="34111778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FFEDF0-F3EF-47BB-887D-03942CBD7B01}"/>
              </a:ext>
            </a:extLst>
          </p:cNvPr>
          <p:cNvSpPr>
            <a:spLocks noGrp="1"/>
          </p:cNvSpPr>
          <p:nvPr>
            <p:ph type="title"/>
          </p:nvPr>
        </p:nvSpPr>
        <p:spPr/>
        <p:txBody>
          <a:bodyPr/>
          <a:lstStyle/>
          <a:p>
            <a:pPr lvl="0" algn="l">
              <a:lnSpc>
                <a:spcPct val="100000"/>
              </a:lnSpc>
              <a:defRPr cap="all"/>
            </a:pPr>
            <a:r>
              <a:rPr lang="en-US" dirty="0"/>
              <a:t>In what ways can hackers gain unauthorized access into system?</a:t>
            </a:r>
          </a:p>
        </p:txBody>
      </p:sp>
      <p:pic>
        <p:nvPicPr>
          <p:cNvPr id="5" name="Content Placeholder 4">
            <a:extLst>
              <a:ext uri="{FF2B5EF4-FFF2-40B4-BE49-F238E27FC236}">
                <a16:creationId xmlns:a16="http://schemas.microsoft.com/office/drawing/2014/main" id="{52A2AC8E-E272-4C7C-9409-FDCF30891052}"/>
              </a:ext>
            </a:extLst>
          </p:cNvPr>
          <p:cNvPicPr>
            <a:picLocks noGrp="1" noChangeAspect="1"/>
          </p:cNvPicPr>
          <p:nvPr>
            <p:ph idx="1"/>
          </p:nvPr>
        </p:nvPicPr>
        <p:blipFill>
          <a:blip r:embed="rId3"/>
          <a:stretch>
            <a:fillRect/>
          </a:stretch>
        </p:blipFill>
        <p:spPr>
          <a:xfrm>
            <a:off x="3593364" y="1853248"/>
            <a:ext cx="4584282" cy="4584282"/>
          </a:xfrm>
        </p:spPr>
      </p:pic>
      <p:sp>
        <p:nvSpPr>
          <p:cNvPr id="6" name="TextBox 5">
            <a:extLst>
              <a:ext uri="{FF2B5EF4-FFF2-40B4-BE49-F238E27FC236}">
                <a16:creationId xmlns:a16="http://schemas.microsoft.com/office/drawing/2014/main" id="{56C9736F-DA83-440F-B531-C67BD6ECA7A9}"/>
              </a:ext>
            </a:extLst>
          </p:cNvPr>
          <p:cNvSpPr txBox="1"/>
          <p:nvPr/>
        </p:nvSpPr>
        <p:spPr>
          <a:xfrm>
            <a:off x="6878781" y="6447921"/>
            <a:ext cx="1911927" cy="261610"/>
          </a:xfrm>
          <a:prstGeom prst="rect">
            <a:avLst/>
          </a:prstGeom>
          <a:noFill/>
        </p:spPr>
        <p:txBody>
          <a:bodyPr wrap="square" rtlCol="0">
            <a:spAutoFit/>
          </a:bodyPr>
          <a:lstStyle/>
          <a:p>
            <a:r>
              <a:rPr lang="en-US" sz="1100" dirty="0">
                <a:effectLst/>
                <a:latin typeface="Calibri" panose="020F0502020204030204" pitchFamily="34" charset="0"/>
                <a:ea typeface="Calibri" panose="020F0502020204030204" pitchFamily="34" charset="0"/>
                <a:cs typeface="Times New Roman" panose="02020603050405020304" pitchFamily="18" charset="0"/>
              </a:rPr>
              <a:t> (Mark Ciampa, 2014)</a:t>
            </a:r>
            <a:endParaRPr lang="en-US" sz="1100" dirty="0"/>
          </a:p>
        </p:txBody>
      </p:sp>
      <p:sp>
        <p:nvSpPr>
          <p:cNvPr id="7" name="TextBox 6">
            <a:extLst>
              <a:ext uri="{FF2B5EF4-FFF2-40B4-BE49-F238E27FC236}">
                <a16:creationId xmlns:a16="http://schemas.microsoft.com/office/drawing/2014/main" id="{7C5D29D8-928E-4013-B697-8B3E8366AC77}"/>
              </a:ext>
            </a:extLst>
          </p:cNvPr>
          <p:cNvSpPr txBox="1"/>
          <p:nvPr/>
        </p:nvSpPr>
        <p:spPr>
          <a:xfrm>
            <a:off x="3431598" y="6405282"/>
            <a:ext cx="6094268" cy="261610"/>
          </a:xfrm>
          <a:prstGeom prst="rect">
            <a:avLst/>
          </a:prstGeom>
          <a:noFill/>
        </p:spPr>
        <p:txBody>
          <a:bodyPr wrap="square">
            <a:spAutoFit/>
          </a:bodyPr>
          <a:lstStyle/>
          <a:p>
            <a:r>
              <a:rPr lang="en-US" sz="1100" dirty="0"/>
              <a:t>Image by: Unknow author 11/29/2021</a:t>
            </a:r>
          </a:p>
        </p:txBody>
      </p:sp>
    </p:spTree>
    <p:extLst>
      <p:ext uri="{BB962C8B-B14F-4D97-AF65-F5344CB8AC3E}">
        <p14:creationId xmlns:p14="http://schemas.microsoft.com/office/powerpoint/2010/main" val="23205078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82006B-3155-4025-88A3-073E69283EAA}"/>
              </a:ext>
            </a:extLst>
          </p:cNvPr>
          <p:cNvSpPr>
            <a:spLocks noGrp="1"/>
          </p:cNvSpPr>
          <p:nvPr>
            <p:ph type="title"/>
          </p:nvPr>
        </p:nvSpPr>
        <p:spPr>
          <a:xfrm>
            <a:off x="705632" y="265682"/>
            <a:ext cx="9404723" cy="1400530"/>
          </a:xfrm>
        </p:spPr>
        <p:txBody>
          <a:bodyPr>
            <a:normAutofit fontScale="90000"/>
          </a:bodyPr>
          <a:lstStyle/>
          <a:p>
            <a:r>
              <a:rPr lang="en-US" dirty="0"/>
              <a:t>Ethical hacking and how it plays a role in combating unauthorized access by malicious hackers?</a:t>
            </a:r>
            <a:br>
              <a:rPr lang="en-US" dirty="0"/>
            </a:br>
            <a:endParaRPr lang="en-US" dirty="0"/>
          </a:p>
        </p:txBody>
      </p:sp>
      <p:pic>
        <p:nvPicPr>
          <p:cNvPr id="5" name="Content Placeholder 4">
            <a:extLst>
              <a:ext uri="{FF2B5EF4-FFF2-40B4-BE49-F238E27FC236}">
                <a16:creationId xmlns:a16="http://schemas.microsoft.com/office/drawing/2014/main" id="{1DA17F3A-8969-497F-8261-846FBBFB9D52}"/>
              </a:ext>
            </a:extLst>
          </p:cNvPr>
          <p:cNvPicPr>
            <a:picLocks noGrp="1" noChangeAspect="1"/>
          </p:cNvPicPr>
          <p:nvPr>
            <p:ph idx="1"/>
          </p:nvPr>
        </p:nvPicPr>
        <p:blipFill>
          <a:blip r:embed="rId3">
            <a:extLst>
              <a:ext uri="{837473B0-CC2E-450A-ABE3-18F120FF3D39}">
                <a1611:picAttrSrcUrl xmlns:a1611="http://schemas.microsoft.com/office/drawing/2016/11/main" r:id="rId4"/>
              </a:ext>
            </a:extLst>
          </a:blip>
          <a:stretch>
            <a:fillRect/>
          </a:stretch>
        </p:blipFill>
        <p:spPr>
          <a:xfrm>
            <a:off x="2329294" y="2224206"/>
            <a:ext cx="7322128" cy="4117696"/>
          </a:xfrm>
        </p:spPr>
      </p:pic>
      <p:sp>
        <p:nvSpPr>
          <p:cNvPr id="6" name="TextBox 5">
            <a:extLst>
              <a:ext uri="{FF2B5EF4-FFF2-40B4-BE49-F238E27FC236}">
                <a16:creationId xmlns:a16="http://schemas.microsoft.com/office/drawing/2014/main" id="{EDE86664-F37C-4167-9E56-5B38F7F1E064}"/>
              </a:ext>
            </a:extLst>
          </p:cNvPr>
          <p:cNvSpPr txBox="1"/>
          <p:nvPr/>
        </p:nvSpPr>
        <p:spPr>
          <a:xfrm>
            <a:off x="2223654" y="6341902"/>
            <a:ext cx="7533409" cy="230832"/>
          </a:xfrm>
          <a:prstGeom prst="rect">
            <a:avLst/>
          </a:prstGeom>
          <a:noFill/>
        </p:spPr>
        <p:txBody>
          <a:bodyPr wrap="square" rtlCol="0">
            <a:spAutoFit/>
          </a:bodyPr>
          <a:lstStyle/>
          <a:p>
            <a:r>
              <a:rPr lang="en-US" sz="900">
                <a:hlinkClick r:id="rId4" tooltip="http://elblogdelbeto.com/introduccion-a-ethical-hacking/"/>
              </a:rPr>
              <a:t>This Photo</a:t>
            </a:r>
            <a:r>
              <a:rPr lang="en-US" sz="900"/>
              <a:t> by Unknown Author is licensed under </a:t>
            </a:r>
            <a:r>
              <a:rPr lang="en-US" sz="900">
                <a:hlinkClick r:id="rId5" tooltip="https://creativecommons.org/licenses/by-nc-sa/3.0/"/>
              </a:rPr>
              <a:t>CC BY-SA-NC</a:t>
            </a:r>
            <a:endParaRPr lang="en-US" sz="900"/>
          </a:p>
        </p:txBody>
      </p:sp>
      <p:sp>
        <p:nvSpPr>
          <p:cNvPr id="8" name="TextBox 7">
            <a:extLst>
              <a:ext uri="{FF2B5EF4-FFF2-40B4-BE49-F238E27FC236}">
                <a16:creationId xmlns:a16="http://schemas.microsoft.com/office/drawing/2014/main" id="{A52602F6-B6BA-4D19-AB17-6791A229E059}"/>
              </a:ext>
            </a:extLst>
          </p:cNvPr>
          <p:cNvSpPr txBox="1"/>
          <p:nvPr/>
        </p:nvSpPr>
        <p:spPr>
          <a:xfrm>
            <a:off x="8406246" y="6341902"/>
            <a:ext cx="1704109" cy="265457"/>
          </a:xfrm>
          <a:prstGeom prst="rect">
            <a:avLst/>
          </a:prstGeom>
          <a:noFill/>
        </p:spPr>
        <p:txBody>
          <a:bodyPr wrap="square" rtlCol="0">
            <a:spAutoFit/>
          </a:bodyPr>
          <a:lstStyle/>
          <a:p>
            <a:pPr marL="0" marR="0">
              <a:lnSpc>
                <a:spcPct val="107000"/>
              </a:lnSpc>
              <a:spcBef>
                <a:spcPts val="0"/>
              </a:spcBef>
              <a:spcAft>
                <a:spcPts val="800"/>
              </a:spcAft>
            </a:pPr>
            <a:r>
              <a:rPr lang="en-US" sz="1100" dirty="0">
                <a:effectLst/>
                <a:latin typeface="Calibri" panose="020F0502020204030204" pitchFamily="34" charset="0"/>
                <a:ea typeface="Calibri" panose="020F0502020204030204" pitchFamily="34" charset="0"/>
                <a:cs typeface="Times New Roman" panose="02020603050405020304" pitchFamily="18" charset="0"/>
              </a:rPr>
              <a:t>(Simplilearn, 2021)</a:t>
            </a:r>
          </a:p>
        </p:txBody>
      </p:sp>
    </p:spTree>
    <p:extLst>
      <p:ext uri="{BB962C8B-B14F-4D97-AF65-F5344CB8AC3E}">
        <p14:creationId xmlns:p14="http://schemas.microsoft.com/office/powerpoint/2010/main" val="209290174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A6D3478-2986-4664-940C-67E0CAA21E04}">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956C3F92-CC28-42D8-BF09-07707555106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B116C154-5A0F-4CDC-8C15-D2E21584649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Ion</Template>
  <TotalTime>476</TotalTime>
  <Words>1649</Words>
  <Application>Microsoft Office PowerPoint</Application>
  <PresentationFormat>Widescreen</PresentationFormat>
  <Paragraphs>173</Paragraphs>
  <Slides>14</Slides>
  <Notes>12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Arial</vt:lpstr>
      <vt:lpstr>Calibri</vt:lpstr>
      <vt:lpstr>Century Gothic</vt:lpstr>
      <vt:lpstr>Wingdings</vt:lpstr>
      <vt:lpstr>Wingdings 3</vt:lpstr>
      <vt:lpstr>Ion</vt:lpstr>
      <vt:lpstr>Ethical Hacking</vt:lpstr>
      <vt:lpstr>What is ethical hacking?</vt:lpstr>
      <vt:lpstr>Some of the most common Tools used by Malicious Hackers </vt:lpstr>
      <vt:lpstr>What is Hacking and its intent?</vt:lpstr>
      <vt:lpstr>The purpose</vt:lpstr>
      <vt:lpstr>Who can be a hacker?</vt:lpstr>
      <vt:lpstr>Types of Hackers</vt:lpstr>
      <vt:lpstr>In what ways can hackers gain unauthorized access into system?</vt:lpstr>
      <vt:lpstr>Ethical hacking and how it plays a role in combating unauthorized access by malicious hackers? </vt:lpstr>
      <vt:lpstr>Ethical Hacking Cont’d</vt:lpstr>
      <vt:lpstr>Key vulnerabilities ethical hackers look for </vt:lpstr>
      <vt:lpstr>Common tools most ethical hackers use  and the steps taken to secure a system? </vt:lpstr>
      <vt:lpstr>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Ethical Hacking</dc:title>
  <dc:creator>Roderick Oliver</dc:creator>
  <cp:lastModifiedBy>Roderick Oliver</cp:lastModifiedBy>
  <cp:revision>10</cp:revision>
  <dcterms:created xsi:type="dcterms:W3CDTF">2021-11-27T01:57:33Z</dcterms:created>
  <dcterms:modified xsi:type="dcterms:W3CDTF">2021-12-01T16:09:14Z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